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19"/>
  </p:notesMasterIdLst>
  <p:sldIdLst>
    <p:sldId id="256" r:id="rId6"/>
    <p:sldId id="289" r:id="rId7"/>
    <p:sldId id="283" r:id="rId8"/>
    <p:sldId id="285" r:id="rId9"/>
    <p:sldId id="273" r:id="rId10"/>
    <p:sldId id="274" r:id="rId11"/>
    <p:sldId id="286" r:id="rId12"/>
    <p:sldId id="284" r:id="rId13"/>
    <p:sldId id="290" r:id="rId14"/>
    <p:sldId id="282" r:id="rId15"/>
    <p:sldId id="287" r:id="rId16"/>
    <p:sldId id="288" r:id="rId17"/>
    <p:sldId id="271"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39FA0B-3348-A6DA-A813-35EC4F931C2E}" name="Jen Wallach" initials="JW" userId="S::jgibson@alphachiomega.org::4dd240c5-8a85-413b-944a-72c3023c655e" providerId="AD"/>
  <p188:author id="{31169025-B8B5-66EF-A73C-CA32487858DA}" name="Lauren Filippini" initials="LF" userId="S::LFilippini@alphachiomega.org::8186f597-1039-4929-b523-31f83182927c" providerId="AD"/>
  <p188:author id="{AC56DA63-A8FB-736D-A56B-09D2299B5E93}" name="Grace Gardner" initials="GG" userId="S::GGardner@alphachiomega.org::1de0173e-cb6a-40e9-8196-227d118b970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7E95"/>
    <a:srgbClr val="9D6C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87518B-6018-ADAB-2292-41AC15EB14F0}" v="9" dt="2022-03-14T14:22:29.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8" autoAdjust="0"/>
    <p:restoredTop sz="92982" autoAdjust="0"/>
  </p:normalViewPr>
  <p:slideViewPr>
    <p:cSldViewPr snapToGrid="0">
      <p:cViewPr varScale="1">
        <p:scale>
          <a:sx n="142" d="100"/>
          <a:sy n="142" d="100"/>
        </p:scale>
        <p:origin x="126"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353B9-6F12-4F62-86BF-31FDBAE0D356}"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5B39AE-81A0-4E37-80E3-11D0AD144312}" type="slidenum">
              <a:rPr lang="en-US" smtClean="0"/>
              <a:t>‹#›</a:t>
            </a:fld>
            <a:endParaRPr lang="en-US"/>
          </a:p>
        </p:txBody>
      </p:sp>
    </p:spTree>
    <p:extLst>
      <p:ext uri="{BB962C8B-B14F-4D97-AF65-F5344CB8AC3E}">
        <p14:creationId xmlns:p14="http://schemas.microsoft.com/office/powerpoint/2010/main" val="15129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5B39AE-81A0-4E37-80E3-11D0AD144312}" type="slidenum">
              <a:rPr lang="en-US" smtClean="0"/>
              <a:t>13</a:t>
            </a:fld>
            <a:endParaRPr lang="en-US"/>
          </a:p>
        </p:txBody>
      </p:sp>
    </p:spTree>
    <p:extLst>
      <p:ext uri="{BB962C8B-B14F-4D97-AF65-F5344CB8AC3E}">
        <p14:creationId xmlns:p14="http://schemas.microsoft.com/office/powerpoint/2010/main" val="2948341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_morethan4wo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62FA-DF57-4B7C-A94D-F853744C6A3A}"/>
              </a:ext>
            </a:extLst>
          </p:cNvPr>
          <p:cNvSpPr>
            <a:spLocks noGrp="1"/>
          </p:cNvSpPr>
          <p:nvPr>
            <p:ph type="ctrTitle" hasCustomPrompt="1"/>
          </p:nvPr>
        </p:nvSpPr>
        <p:spPr>
          <a:xfrm>
            <a:off x="1534236" y="3731130"/>
            <a:ext cx="9112154" cy="1216531"/>
          </a:xfrm>
        </p:spPr>
        <p:txBody>
          <a:bodyPr anchor="b">
            <a:noAutofit/>
          </a:bodyPr>
          <a:lstStyle>
            <a:lvl1pPr algn="ctr">
              <a:defRPr sz="6000" b="0" baseline="0">
                <a:solidFill>
                  <a:srgbClr val="337E95"/>
                </a:solidFill>
                <a:latin typeface="+mn-lt"/>
              </a:defRPr>
            </a:lvl1pPr>
          </a:lstStyle>
          <a:p>
            <a:r>
              <a:rPr lang="en-US" dirty="0"/>
              <a:t>Edit Headline</a:t>
            </a:r>
          </a:p>
        </p:txBody>
      </p:sp>
      <p:sp>
        <p:nvSpPr>
          <p:cNvPr id="3" name="Subtitle 2">
            <a:extLst>
              <a:ext uri="{FF2B5EF4-FFF2-40B4-BE49-F238E27FC236}">
                <a16:creationId xmlns:a16="http://schemas.microsoft.com/office/drawing/2014/main" id="{ECCB1C67-151E-42A8-AC39-6D6907DF4988}"/>
              </a:ext>
            </a:extLst>
          </p:cNvPr>
          <p:cNvSpPr>
            <a:spLocks noGrp="1"/>
          </p:cNvSpPr>
          <p:nvPr>
            <p:ph type="subTitle" idx="1" hasCustomPrompt="1"/>
          </p:nvPr>
        </p:nvSpPr>
        <p:spPr>
          <a:xfrm>
            <a:off x="1534236" y="5027605"/>
            <a:ext cx="9112154" cy="566659"/>
          </a:xfrm>
        </p:spPr>
        <p:txBody>
          <a:bodyPr/>
          <a:lstStyle>
            <a:lvl1pPr marL="0" indent="0" algn="ctr">
              <a:buNone/>
              <a:defRPr sz="2400" b="0" spc="120" baseline="0">
                <a:solidFill>
                  <a:srgbClr val="B6B7BA"/>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6" name="Picture 15">
            <a:extLst>
              <a:ext uri="{FF2B5EF4-FFF2-40B4-BE49-F238E27FC236}">
                <a16:creationId xmlns:a16="http://schemas.microsoft.com/office/drawing/2014/main" id="{819B01A5-6174-4FEF-A030-C04380E4B3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96633" y="462146"/>
            <a:ext cx="3187359" cy="2111471"/>
          </a:xfrm>
          <a:prstGeom prst="rect">
            <a:avLst/>
          </a:prstGeom>
        </p:spPr>
      </p:pic>
      <p:sp>
        <p:nvSpPr>
          <p:cNvPr id="10" name="TextBox 9">
            <a:extLst>
              <a:ext uri="{FF2B5EF4-FFF2-40B4-BE49-F238E27FC236}">
                <a16:creationId xmlns:a16="http://schemas.microsoft.com/office/drawing/2014/main" id="{26AE4356-BA79-4B4C-B922-5926AE25C49E}"/>
              </a:ext>
            </a:extLst>
          </p:cNvPr>
          <p:cNvSpPr txBox="1"/>
          <p:nvPr/>
        </p:nvSpPr>
        <p:spPr>
          <a:xfrm>
            <a:off x="-2403895" y="191505"/>
            <a:ext cx="2148220" cy="6186309"/>
          </a:xfrm>
          <a:prstGeom prst="rect">
            <a:avLst/>
          </a:prstGeom>
          <a:solidFill>
            <a:schemeClr val="accent4">
              <a:lumMod val="40000"/>
              <a:lumOff val="60000"/>
            </a:schemeClr>
          </a:solidFill>
        </p:spPr>
        <p:txBody>
          <a:bodyPr wrap="square" rtlCol="0">
            <a:spAutoFit/>
          </a:bodyPr>
          <a:lstStyle/>
          <a:p>
            <a:r>
              <a:rPr lang="en-US" sz="1200" b="1" dirty="0">
                <a:latin typeface="Arial" panose="020B0604020202020204" pitchFamily="34" charset="0"/>
                <a:cs typeface="Arial" panose="020B0604020202020204" pitchFamily="34" charset="0"/>
              </a:rPr>
              <a:t>Tips for a well-branded Alpha Chi Omega PowerPoint:</a:t>
            </a:r>
          </a:p>
          <a:p>
            <a:endParaRPr lang="en-US" dirty="0">
              <a:latin typeface="Arial" panose="020B0604020202020204" pitchFamily="34" charset="0"/>
              <a:cs typeface="Arial" panose="020B0604020202020204"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Body copy should be no smaller than 18 point.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dirty="0">
              <a:latin typeface="Arial" panose="020B0604020202020204" pitchFamily="34" charset="0"/>
              <a:cs typeface="Arial" panose="020B0604020202020204"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Headline font should be no smaller than 36 point. If you need to squeeze the headline to fit, consider rewording.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dirty="0">
              <a:latin typeface="Arial" panose="020B0604020202020204" pitchFamily="34" charset="0"/>
              <a:cs typeface="Arial" panose="020B0604020202020204"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Margins are set. If you need to squeeze in content, consider rewording; do not adjust margins to fit text.</a:t>
            </a:r>
          </a:p>
          <a:p>
            <a:pPr marL="0" indent="0">
              <a:buFont typeface="Arial" panose="020B0604020202020204" pitchFamily="34" charset="0"/>
              <a:buNone/>
            </a:pPr>
            <a:endParaRPr lang="en-US" sz="11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dirty="0">
                <a:latin typeface="Arial" panose="020B0604020202020204" pitchFamily="34" charset="0"/>
                <a:cs typeface="Arial" panose="020B0604020202020204" pitchFamily="34" charset="0"/>
              </a:rPr>
              <a:t>When using the Marshmallow script font (the handwriting-looking font), use no more than 4 words. If your title has more than 4 words and you want to use Marshmallow font, split the title and use Marshmallow on the second line only.</a:t>
            </a:r>
          </a:p>
          <a:p>
            <a:pPr marL="171450" indent="-171450">
              <a:buFont typeface="Arial" panose="020B0604020202020204" pitchFamily="34" charset="0"/>
              <a:buChar char="•"/>
            </a:pPr>
            <a:endParaRPr lang="en-US" sz="11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dirty="0">
                <a:latin typeface="Arial" panose="020B0604020202020204" pitchFamily="34" charset="0"/>
                <a:cs typeface="Arial" panose="020B0604020202020204" pitchFamily="34" charset="0"/>
              </a:rPr>
              <a:t>Avoid using Chrome (gray), Olympus (light blue), Hera (pink) or </a:t>
            </a:r>
            <a:r>
              <a:rPr lang="en-US" sz="1100" b="0" dirty="0" err="1">
                <a:latin typeface="Arial" panose="020B0604020202020204" pitchFamily="34" charset="0"/>
                <a:cs typeface="Arial" panose="020B0604020202020204" pitchFamily="34" charset="0"/>
              </a:rPr>
              <a:t>Greencaslte</a:t>
            </a:r>
            <a:r>
              <a:rPr lang="en-US" sz="1100" b="0" dirty="0">
                <a:latin typeface="Arial" panose="020B0604020202020204" pitchFamily="34" charset="0"/>
                <a:cs typeface="Arial" panose="020B0604020202020204" pitchFamily="34" charset="0"/>
              </a:rPr>
              <a:t> (bright green) for body copy as it’s likely too difficult to read from a distance.</a:t>
            </a:r>
          </a:p>
          <a:p>
            <a:pPr marL="171450" indent="-171450">
              <a:buFont typeface="Arial" panose="020B0604020202020204" pitchFamily="34" charset="0"/>
              <a:buChar char="•"/>
            </a:pPr>
            <a:endParaRPr lang="en-US" sz="1200" b="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8F6F42A-6742-4461-904A-EBF9A83A521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36527" y="-266652"/>
            <a:ext cx="262720" cy="916314"/>
          </a:xfrm>
          <a:prstGeom prst="rect">
            <a:avLst/>
          </a:prstGeom>
        </p:spPr>
      </p:pic>
    </p:spTree>
    <p:custDataLst>
      <p:tags r:id="rId1"/>
    </p:custDataLst>
    <p:extLst>
      <p:ext uri="{BB962C8B-B14F-4D97-AF65-F5344CB8AC3E}">
        <p14:creationId xmlns:p14="http://schemas.microsoft.com/office/powerpoint/2010/main" val="4095251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E723-E539-44D8-A18F-DC22DEA4ECC5}"/>
              </a:ext>
            </a:extLst>
          </p:cNvPr>
          <p:cNvSpPr>
            <a:spLocks noGrp="1"/>
          </p:cNvSpPr>
          <p:nvPr>
            <p:ph type="title"/>
          </p:nvPr>
        </p:nvSpPr>
        <p:spPr>
          <a:xfrm>
            <a:off x="1981200" y="368809"/>
            <a:ext cx="4114800" cy="1600200"/>
          </a:xfrm>
        </p:spPr>
        <p:txBody>
          <a:bodyPr anchor="b"/>
          <a:lstStyle>
            <a:lvl1pPr>
              <a:defRPr sz="3200">
                <a:solidFill>
                  <a:srgbClr val="337E95"/>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74D91FCB-4857-4152-B3D1-BF81C6FA5BBE}"/>
              </a:ext>
            </a:extLst>
          </p:cNvPr>
          <p:cNvSpPr>
            <a:spLocks noGrp="1"/>
          </p:cNvSpPr>
          <p:nvPr>
            <p:ph type="pic" idx="1"/>
          </p:nvPr>
        </p:nvSpPr>
        <p:spPr>
          <a:xfrm>
            <a:off x="6547513" y="1084310"/>
            <a:ext cx="4520821" cy="4689380"/>
          </a:xfrm>
          <a:solidFill>
            <a:schemeClr val="bg1"/>
          </a:solidFill>
          <a:ln w="190500" cap="sq" cmpd="tri">
            <a:solidFill>
              <a:srgbClr val="337E95"/>
            </a:solidFill>
            <a:miter lim="800000"/>
          </a:ln>
        </p:spPr>
        <p:txBody>
          <a:bodyPr/>
          <a:lstStyle>
            <a:lvl1pPr marL="0" indent="0">
              <a:buNone/>
              <a:defRPr sz="32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39F65EF-D092-4389-946F-2DE24692E6E8}"/>
              </a:ext>
            </a:extLst>
          </p:cNvPr>
          <p:cNvSpPr>
            <a:spLocks noGrp="1"/>
          </p:cNvSpPr>
          <p:nvPr>
            <p:ph type="body" sz="half" idx="2"/>
          </p:nvPr>
        </p:nvSpPr>
        <p:spPr>
          <a:xfrm>
            <a:off x="1981200" y="1969004"/>
            <a:ext cx="4114800" cy="4071309"/>
          </a:xfrm>
        </p:spPr>
        <p:txBody>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F3843C9-E0DE-489C-A27D-B147FC3D6C3F}"/>
              </a:ext>
            </a:extLst>
          </p:cNvPr>
          <p:cNvSpPr>
            <a:spLocks noGrp="1"/>
          </p:cNvSpPr>
          <p:nvPr>
            <p:ph type="dt" sz="half" idx="10"/>
          </p:nvPr>
        </p:nvSpPr>
        <p:spPr/>
        <p:txBody>
          <a:bodyPr/>
          <a:lstStyle>
            <a:lvl1pPr>
              <a:defRPr>
                <a:solidFill>
                  <a:srgbClr val="B6B7BA"/>
                </a:solidFill>
              </a:defRPr>
            </a:lvl1pPr>
          </a:lstStyle>
          <a:p>
            <a:fld id="{F191FA87-A07F-42C2-A31E-72D2228C1B57}" type="datetime1">
              <a:rPr lang="en-US" smtClean="0"/>
              <a:t>3/16/2022</a:t>
            </a:fld>
            <a:endParaRPr lang="en-US"/>
          </a:p>
        </p:txBody>
      </p:sp>
      <p:sp>
        <p:nvSpPr>
          <p:cNvPr id="6" name="Footer Placeholder 5">
            <a:extLst>
              <a:ext uri="{FF2B5EF4-FFF2-40B4-BE49-F238E27FC236}">
                <a16:creationId xmlns:a16="http://schemas.microsoft.com/office/drawing/2014/main" id="{B265371D-2374-47A9-A7B8-FDCA49177F33}"/>
              </a:ext>
            </a:extLst>
          </p:cNvPr>
          <p:cNvSpPr>
            <a:spLocks noGrp="1"/>
          </p:cNvSpPr>
          <p:nvPr>
            <p:ph type="ftr" sz="quarter" idx="11"/>
          </p:nvPr>
        </p:nvSpPr>
        <p:spPr/>
        <p:txBody>
          <a:bodyPr/>
          <a:lstStyle/>
          <a:p>
            <a:r>
              <a:rPr lang="en-US"/>
              <a:t>PROGRAMS WITH PURPOSE</a:t>
            </a:r>
          </a:p>
        </p:txBody>
      </p:sp>
      <p:sp>
        <p:nvSpPr>
          <p:cNvPr id="7" name="Slide Number Placeholder 6">
            <a:extLst>
              <a:ext uri="{FF2B5EF4-FFF2-40B4-BE49-F238E27FC236}">
                <a16:creationId xmlns:a16="http://schemas.microsoft.com/office/drawing/2014/main" id="{45CD28DF-C6CC-4E86-BC66-BE2BF9B693C4}"/>
              </a:ext>
            </a:extLst>
          </p:cNvPr>
          <p:cNvSpPr>
            <a:spLocks noGrp="1"/>
          </p:cNvSpPr>
          <p:nvPr>
            <p:ph type="sldNum" sz="quarter" idx="12"/>
          </p:nvPr>
        </p:nvSpPr>
        <p:spPr/>
        <p:txBody>
          <a:bodyPr/>
          <a:lstStyle/>
          <a:p>
            <a:fld id="{CFB91331-2029-45F1-A361-B9F814749C39}" type="slidenum">
              <a:rPr lang="en-US" smtClean="0"/>
              <a:t>‹#›</a:t>
            </a:fld>
            <a:endParaRPr lang="en-US"/>
          </a:p>
        </p:txBody>
      </p:sp>
      <p:pic>
        <p:nvPicPr>
          <p:cNvPr id="8" name="Picture 7">
            <a:extLst>
              <a:ext uri="{FF2B5EF4-FFF2-40B4-BE49-F238E27FC236}">
                <a16:creationId xmlns:a16="http://schemas.microsoft.com/office/drawing/2014/main" id="{731C5BDD-99B4-49EB-9ED5-013DC561C71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36527" y="-266652"/>
            <a:ext cx="262720" cy="916314"/>
          </a:xfrm>
          <a:prstGeom prst="rect">
            <a:avLst/>
          </a:prstGeom>
        </p:spPr>
      </p:pic>
      <p:pic>
        <p:nvPicPr>
          <p:cNvPr id="9" name="Picture 8" descr="Logo&#10;&#10;Description automatically generated">
            <a:extLst>
              <a:ext uri="{FF2B5EF4-FFF2-40B4-BE49-F238E27FC236}">
                <a16:creationId xmlns:a16="http://schemas.microsoft.com/office/drawing/2014/main" id="{6D4F3571-E489-45E9-B501-2061FDEEC3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89031" y="6122017"/>
            <a:ext cx="380764" cy="636768"/>
          </a:xfrm>
          <a:prstGeom prst="rect">
            <a:avLst/>
          </a:prstGeom>
        </p:spPr>
      </p:pic>
    </p:spTree>
    <p:custDataLst>
      <p:tags r:id="rId1"/>
    </p:custDataLst>
    <p:extLst>
      <p:ext uri="{BB962C8B-B14F-4D97-AF65-F5344CB8AC3E}">
        <p14:creationId xmlns:p14="http://schemas.microsoft.com/office/powerpoint/2010/main" val="928012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4wordsorless">
    <p:bg>
      <p:bgPr>
        <a:solidFill>
          <a:srgbClr val="337E9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62FA-DF57-4B7C-A94D-F853744C6A3A}"/>
              </a:ext>
            </a:extLst>
          </p:cNvPr>
          <p:cNvSpPr>
            <a:spLocks noGrp="1"/>
          </p:cNvSpPr>
          <p:nvPr>
            <p:ph type="ctrTitle" hasCustomPrompt="1"/>
          </p:nvPr>
        </p:nvSpPr>
        <p:spPr>
          <a:xfrm>
            <a:off x="1992574" y="1122363"/>
            <a:ext cx="8675426" cy="2387600"/>
          </a:xfrm>
        </p:spPr>
        <p:txBody>
          <a:bodyPr anchor="b"/>
          <a:lstStyle>
            <a:lvl1pPr algn="ctr">
              <a:defRPr sz="6000">
                <a:solidFill>
                  <a:schemeClr val="bg1"/>
                </a:solidFill>
                <a:latin typeface="Georgia" panose="02040502050405020303" pitchFamily="18" charset="0"/>
              </a:defRPr>
            </a:lvl1pPr>
          </a:lstStyle>
          <a:p>
            <a:r>
              <a:rPr lang="en-US" dirty="0"/>
              <a:t>Edit Short Headline</a:t>
            </a:r>
          </a:p>
        </p:txBody>
      </p:sp>
      <p:sp>
        <p:nvSpPr>
          <p:cNvPr id="3" name="Subtitle 2">
            <a:extLst>
              <a:ext uri="{FF2B5EF4-FFF2-40B4-BE49-F238E27FC236}">
                <a16:creationId xmlns:a16="http://schemas.microsoft.com/office/drawing/2014/main" id="{ECCB1C67-151E-42A8-AC39-6D6907DF4988}"/>
              </a:ext>
            </a:extLst>
          </p:cNvPr>
          <p:cNvSpPr>
            <a:spLocks noGrp="1"/>
          </p:cNvSpPr>
          <p:nvPr>
            <p:ph type="subTitle" idx="1" hasCustomPrompt="1"/>
          </p:nvPr>
        </p:nvSpPr>
        <p:spPr>
          <a:xfrm>
            <a:off x="1992574" y="3691118"/>
            <a:ext cx="8675426" cy="1385849"/>
          </a:xfrm>
        </p:spPr>
        <p:txBody>
          <a:bodyPr/>
          <a:lstStyle>
            <a:lvl1pPr marL="0" indent="0" algn="ctr">
              <a:buNone/>
              <a:defRPr sz="2400" b="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1ED3684-DC59-4B6C-A0E9-7E7643DF26A5}"/>
              </a:ext>
            </a:extLst>
          </p:cNvPr>
          <p:cNvSpPr>
            <a:spLocks noGrp="1"/>
          </p:cNvSpPr>
          <p:nvPr>
            <p:ph type="dt" sz="half" idx="10"/>
          </p:nvPr>
        </p:nvSpPr>
        <p:spPr>
          <a:xfrm>
            <a:off x="6570362" y="5258122"/>
            <a:ext cx="1566681" cy="309791"/>
          </a:xfrm>
        </p:spPr>
        <p:txBody>
          <a:bodyPr/>
          <a:lstStyle>
            <a:lvl1pPr>
              <a:defRPr>
                <a:solidFill>
                  <a:schemeClr val="bg1"/>
                </a:solidFill>
              </a:defRPr>
            </a:lvl1pPr>
          </a:lstStyle>
          <a:p>
            <a:fld id="{07FBDCBB-4915-4024-A180-26B04CD073D4}" type="datetime1">
              <a:rPr lang="en-US" smtClean="0"/>
              <a:t>3/16/2022</a:t>
            </a:fld>
            <a:endParaRPr lang="en-US" dirty="0"/>
          </a:p>
        </p:txBody>
      </p:sp>
      <p:sp>
        <p:nvSpPr>
          <p:cNvPr id="5" name="Footer Placeholder 4">
            <a:extLst>
              <a:ext uri="{FF2B5EF4-FFF2-40B4-BE49-F238E27FC236}">
                <a16:creationId xmlns:a16="http://schemas.microsoft.com/office/drawing/2014/main" id="{51A07FF2-2E86-41C8-AF76-11E142A6AEF0}"/>
              </a:ext>
            </a:extLst>
          </p:cNvPr>
          <p:cNvSpPr>
            <a:spLocks noGrp="1"/>
          </p:cNvSpPr>
          <p:nvPr>
            <p:ph type="ftr" sz="quarter" idx="11"/>
          </p:nvPr>
        </p:nvSpPr>
        <p:spPr>
          <a:xfrm>
            <a:off x="4372704" y="5258122"/>
            <a:ext cx="2197658" cy="309790"/>
          </a:xfrm>
        </p:spPr>
        <p:txBody>
          <a:bodyPr/>
          <a:lstStyle>
            <a:lvl1pPr algn="r">
              <a:defRPr>
                <a:solidFill>
                  <a:schemeClr val="bg1"/>
                </a:solidFill>
                <a:latin typeface="Brandon Grotesque Medium" panose="020B0603020203060202" pitchFamily="34" charset="0"/>
              </a:defRPr>
            </a:lvl1pPr>
          </a:lstStyle>
          <a:p>
            <a:r>
              <a:rPr lang="en-US"/>
              <a:t>PROGRAMS WITH PURPOSE</a:t>
            </a:r>
            <a:endParaRPr lang="en-US" dirty="0"/>
          </a:p>
        </p:txBody>
      </p:sp>
      <p:sp>
        <p:nvSpPr>
          <p:cNvPr id="6" name="Slide Number Placeholder 5">
            <a:extLst>
              <a:ext uri="{FF2B5EF4-FFF2-40B4-BE49-F238E27FC236}">
                <a16:creationId xmlns:a16="http://schemas.microsoft.com/office/drawing/2014/main" id="{14A9729C-C74E-46FD-B118-F2EBDCC1493F}"/>
              </a:ext>
            </a:extLst>
          </p:cNvPr>
          <p:cNvSpPr>
            <a:spLocks noGrp="1"/>
          </p:cNvSpPr>
          <p:nvPr>
            <p:ph type="sldNum" sz="quarter" idx="12"/>
          </p:nvPr>
        </p:nvSpPr>
        <p:spPr/>
        <p:txBody>
          <a:bodyPr/>
          <a:lstStyle/>
          <a:p>
            <a:fld id="{049C56BF-244C-4501-B176-C70A101A4A27}" type="slidenum">
              <a:rPr lang="en-US" smtClean="0"/>
              <a:t>‹#›</a:t>
            </a:fld>
            <a:endParaRPr lang="en-US"/>
          </a:p>
        </p:txBody>
      </p:sp>
    </p:spTree>
    <p:custDataLst>
      <p:tags r:id="rId1"/>
    </p:custDataLst>
    <p:extLst>
      <p:ext uri="{BB962C8B-B14F-4D97-AF65-F5344CB8AC3E}">
        <p14:creationId xmlns:p14="http://schemas.microsoft.com/office/powerpoint/2010/main" val="1710441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BDD91-02EC-48B6-9200-C2FD64D29FC8}"/>
              </a:ext>
            </a:extLst>
          </p:cNvPr>
          <p:cNvSpPr>
            <a:spLocks noGrp="1"/>
          </p:cNvSpPr>
          <p:nvPr>
            <p:ph type="title"/>
          </p:nvPr>
        </p:nvSpPr>
        <p:spPr>
          <a:xfrm>
            <a:off x="1952652" y="365125"/>
            <a:ext cx="9183921"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B0689C6-3CFE-443C-93EC-0CBFE23446F0}"/>
              </a:ext>
            </a:extLst>
          </p:cNvPr>
          <p:cNvSpPr>
            <a:spLocks noGrp="1"/>
          </p:cNvSpPr>
          <p:nvPr>
            <p:ph idx="1"/>
          </p:nvPr>
        </p:nvSpPr>
        <p:spPr>
          <a:xfrm>
            <a:off x="1952652" y="1825625"/>
            <a:ext cx="9183921" cy="41384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E27D537-30B7-4416-9987-DE9EC7EA0F3A}"/>
              </a:ext>
            </a:extLst>
          </p:cNvPr>
          <p:cNvSpPr>
            <a:spLocks noGrp="1"/>
          </p:cNvSpPr>
          <p:nvPr>
            <p:ph type="dt" sz="half" idx="10"/>
          </p:nvPr>
        </p:nvSpPr>
        <p:spPr/>
        <p:txBody>
          <a:bodyPr/>
          <a:lstStyle>
            <a:lvl1pPr>
              <a:defRPr>
                <a:solidFill>
                  <a:schemeClr val="bg1"/>
                </a:solidFill>
              </a:defRPr>
            </a:lvl1pPr>
          </a:lstStyle>
          <a:p>
            <a:fld id="{86F4E871-4B73-4194-863F-BB5D05EFD82A}" type="datetime1">
              <a:rPr lang="en-US" smtClean="0"/>
              <a:t>3/16/2022</a:t>
            </a:fld>
            <a:endParaRPr lang="en-US" dirty="0"/>
          </a:p>
        </p:txBody>
      </p:sp>
      <p:sp>
        <p:nvSpPr>
          <p:cNvPr id="5" name="Footer Placeholder 4">
            <a:extLst>
              <a:ext uri="{FF2B5EF4-FFF2-40B4-BE49-F238E27FC236}">
                <a16:creationId xmlns:a16="http://schemas.microsoft.com/office/drawing/2014/main" id="{5D375C4B-E25A-40F0-A493-B0D6BAD24B6B}"/>
              </a:ext>
            </a:extLst>
          </p:cNvPr>
          <p:cNvSpPr>
            <a:spLocks noGrp="1"/>
          </p:cNvSpPr>
          <p:nvPr>
            <p:ph type="ftr" sz="quarter" idx="11"/>
          </p:nvPr>
        </p:nvSpPr>
        <p:spPr/>
        <p:txBody>
          <a:bodyPr/>
          <a:lstStyle/>
          <a:p>
            <a:r>
              <a:rPr lang="en-US"/>
              <a:t>PROGRAMS WITH PURPOSE</a:t>
            </a:r>
            <a:endParaRPr lang="en-US" dirty="0"/>
          </a:p>
        </p:txBody>
      </p:sp>
      <p:sp>
        <p:nvSpPr>
          <p:cNvPr id="6" name="Slide Number Placeholder 5">
            <a:extLst>
              <a:ext uri="{FF2B5EF4-FFF2-40B4-BE49-F238E27FC236}">
                <a16:creationId xmlns:a16="http://schemas.microsoft.com/office/drawing/2014/main" id="{30DF8683-BE9E-4416-A838-37294840438A}"/>
              </a:ext>
            </a:extLst>
          </p:cNvPr>
          <p:cNvSpPr>
            <a:spLocks noGrp="1"/>
          </p:cNvSpPr>
          <p:nvPr>
            <p:ph type="sldNum" sz="quarter" idx="12"/>
          </p:nvPr>
        </p:nvSpPr>
        <p:spPr/>
        <p:txBody>
          <a:bodyPr/>
          <a:lstStyle/>
          <a:p>
            <a:fld id="{049C56BF-244C-4501-B176-C70A101A4A27}" type="slidenum">
              <a:rPr lang="en-US" smtClean="0"/>
              <a:t>‹#›</a:t>
            </a:fld>
            <a:endParaRPr lang="en-US"/>
          </a:p>
        </p:txBody>
      </p:sp>
      <p:cxnSp>
        <p:nvCxnSpPr>
          <p:cNvPr id="7" name="Straight Connector 6">
            <a:extLst>
              <a:ext uri="{FF2B5EF4-FFF2-40B4-BE49-F238E27FC236}">
                <a16:creationId xmlns:a16="http://schemas.microsoft.com/office/drawing/2014/main" id="{E6926195-D128-4162-91C1-BB92F60C6A2A}"/>
              </a:ext>
            </a:extLst>
          </p:cNvPr>
          <p:cNvCxnSpPr>
            <a:cxnSpLocks/>
          </p:cNvCxnSpPr>
          <p:nvPr/>
        </p:nvCxnSpPr>
        <p:spPr>
          <a:xfrm>
            <a:off x="2085975" y="1487260"/>
            <a:ext cx="107768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50632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188C4-9ECC-4AB6-956A-CFC96C025DDB}"/>
              </a:ext>
            </a:extLst>
          </p:cNvPr>
          <p:cNvSpPr>
            <a:spLocks noGrp="1"/>
          </p:cNvSpPr>
          <p:nvPr>
            <p:ph type="title"/>
          </p:nvPr>
        </p:nvSpPr>
        <p:spPr>
          <a:xfrm>
            <a:off x="1992574" y="768350"/>
            <a:ext cx="8995912" cy="2852737"/>
          </a:xfrm>
        </p:spPr>
        <p:txBody>
          <a:bodyPr anchor="b"/>
          <a:lstStyle>
            <a:lvl1pPr>
              <a:defRPr sz="6000">
                <a:latin typeface="Georgia" panose="02040502050405020303"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D0BB5DE-9C3D-4839-87A1-7CD6D3417366}"/>
              </a:ext>
            </a:extLst>
          </p:cNvPr>
          <p:cNvSpPr>
            <a:spLocks noGrp="1"/>
          </p:cNvSpPr>
          <p:nvPr>
            <p:ph type="body" idx="1" hasCustomPrompt="1"/>
          </p:nvPr>
        </p:nvSpPr>
        <p:spPr>
          <a:xfrm>
            <a:off x="1992574" y="3627533"/>
            <a:ext cx="9002260" cy="1500187"/>
          </a:xfrm>
        </p:spPr>
        <p:txBody>
          <a:bodyPr/>
          <a:lstStyle>
            <a:lvl1pPr marL="0" indent="0">
              <a:buNone/>
              <a:defRPr sz="2400" spc="12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4655316-42C6-4AF8-800C-551BD4C68506}"/>
              </a:ext>
            </a:extLst>
          </p:cNvPr>
          <p:cNvSpPr>
            <a:spLocks noGrp="1"/>
          </p:cNvSpPr>
          <p:nvPr>
            <p:ph type="dt" sz="half" idx="10"/>
          </p:nvPr>
        </p:nvSpPr>
        <p:spPr/>
        <p:txBody>
          <a:bodyPr/>
          <a:lstStyle>
            <a:lvl1pPr>
              <a:defRPr>
                <a:solidFill>
                  <a:schemeClr val="bg1"/>
                </a:solidFill>
              </a:defRPr>
            </a:lvl1pPr>
          </a:lstStyle>
          <a:p>
            <a:fld id="{65E85FE7-C932-442E-B097-0B08D22DF953}" type="datetime1">
              <a:rPr lang="en-US" smtClean="0"/>
              <a:t>3/16/2022</a:t>
            </a:fld>
            <a:endParaRPr lang="en-US" dirty="0"/>
          </a:p>
        </p:txBody>
      </p:sp>
      <p:sp>
        <p:nvSpPr>
          <p:cNvPr id="5" name="Footer Placeholder 4">
            <a:extLst>
              <a:ext uri="{FF2B5EF4-FFF2-40B4-BE49-F238E27FC236}">
                <a16:creationId xmlns:a16="http://schemas.microsoft.com/office/drawing/2014/main" id="{1700D5F6-4AE5-4204-B731-397ABE978317}"/>
              </a:ext>
            </a:extLst>
          </p:cNvPr>
          <p:cNvSpPr>
            <a:spLocks noGrp="1"/>
          </p:cNvSpPr>
          <p:nvPr>
            <p:ph type="ftr" sz="quarter" idx="11"/>
          </p:nvPr>
        </p:nvSpPr>
        <p:spPr/>
        <p:txBody>
          <a:bodyPr/>
          <a:lstStyle/>
          <a:p>
            <a:r>
              <a:rPr lang="en-US"/>
              <a:t>PROGRAMS WITH PURPOSE</a:t>
            </a:r>
            <a:endParaRPr lang="en-US" dirty="0"/>
          </a:p>
        </p:txBody>
      </p:sp>
      <p:sp>
        <p:nvSpPr>
          <p:cNvPr id="6" name="Slide Number Placeholder 5">
            <a:extLst>
              <a:ext uri="{FF2B5EF4-FFF2-40B4-BE49-F238E27FC236}">
                <a16:creationId xmlns:a16="http://schemas.microsoft.com/office/drawing/2014/main" id="{0AF88A11-0375-4E04-85B0-9D921EAE8901}"/>
              </a:ext>
            </a:extLst>
          </p:cNvPr>
          <p:cNvSpPr>
            <a:spLocks noGrp="1"/>
          </p:cNvSpPr>
          <p:nvPr>
            <p:ph type="sldNum" sz="quarter" idx="12"/>
          </p:nvPr>
        </p:nvSpPr>
        <p:spPr/>
        <p:txBody>
          <a:bodyPr/>
          <a:lstStyle/>
          <a:p>
            <a:fld id="{049C56BF-244C-4501-B176-C70A101A4A27}" type="slidenum">
              <a:rPr lang="en-US" smtClean="0"/>
              <a:t>‹#›</a:t>
            </a:fld>
            <a:endParaRPr lang="en-US"/>
          </a:p>
        </p:txBody>
      </p:sp>
    </p:spTree>
    <p:custDataLst>
      <p:tags r:id="rId1"/>
    </p:custDataLst>
    <p:extLst>
      <p:ext uri="{BB962C8B-B14F-4D97-AF65-F5344CB8AC3E}">
        <p14:creationId xmlns:p14="http://schemas.microsoft.com/office/powerpoint/2010/main" val="4212027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E1BB0-6D6C-487E-A1D3-947DF15596EF}"/>
              </a:ext>
            </a:extLst>
          </p:cNvPr>
          <p:cNvSpPr>
            <a:spLocks noGrp="1"/>
          </p:cNvSpPr>
          <p:nvPr>
            <p:ph type="title"/>
          </p:nvPr>
        </p:nvSpPr>
        <p:spPr>
          <a:xfrm>
            <a:off x="1990726" y="365125"/>
            <a:ext cx="9145847"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3B37032-4706-4AB4-9FB1-E7CEDAFD7551}"/>
              </a:ext>
            </a:extLst>
          </p:cNvPr>
          <p:cNvSpPr>
            <a:spLocks noGrp="1"/>
          </p:cNvSpPr>
          <p:nvPr>
            <p:ph sz="half" idx="1"/>
          </p:nvPr>
        </p:nvSpPr>
        <p:spPr>
          <a:xfrm>
            <a:off x="1990726" y="1825625"/>
            <a:ext cx="4480560" cy="3588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2D172CB-D848-4BA7-8BFC-5DFA33EDA055}"/>
              </a:ext>
            </a:extLst>
          </p:cNvPr>
          <p:cNvSpPr>
            <a:spLocks noGrp="1"/>
          </p:cNvSpPr>
          <p:nvPr>
            <p:ph sz="half" idx="2"/>
          </p:nvPr>
        </p:nvSpPr>
        <p:spPr>
          <a:xfrm>
            <a:off x="6656013" y="1825625"/>
            <a:ext cx="4480560" cy="3588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A68012-58D3-4A5E-AFFC-FD61FF57BF88}"/>
              </a:ext>
            </a:extLst>
          </p:cNvPr>
          <p:cNvSpPr>
            <a:spLocks noGrp="1"/>
          </p:cNvSpPr>
          <p:nvPr>
            <p:ph type="dt" sz="half" idx="10"/>
          </p:nvPr>
        </p:nvSpPr>
        <p:spPr/>
        <p:txBody>
          <a:bodyPr/>
          <a:lstStyle>
            <a:lvl1pPr>
              <a:defRPr>
                <a:solidFill>
                  <a:schemeClr val="bg1"/>
                </a:solidFill>
              </a:defRPr>
            </a:lvl1pPr>
          </a:lstStyle>
          <a:p>
            <a:fld id="{29849946-7819-44A0-A5F0-8C147C85C1DA}" type="datetime1">
              <a:rPr lang="en-US" smtClean="0"/>
              <a:t>3/16/2022</a:t>
            </a:fld>
            <a:endParaRPr lang="en-US" dirty="0"/>
          </a:p>
        </p:txBody>
      </p:sp>
      <p:sp>
        <p:nvSpPr>
          <p:cNvPr id="6" name="Footer Placeholder 5">
            <a:extLst>
              <a:ext uri="{FF2B5EF4-FFF2-40B4-BE49-F238E27FC236}">
                <a16:creationId xmlns:a16="http://schemas.microsoft.com/office/drawing/2014/main" id="{70E14776-AA67-443B-8627-CF6290F80280}"/>
              </a:ext>
            </a:extLst>
          </p:cNvPr>
          <p:cNvSpPr>
            <a:spLocks noGrp="1"/>
          </p:cNvSpPr>
          <p:nvPr>
            <p:ph type="ftr" sz="quarter" idx="11"/>
          </p:nvPr>
        </p:nvSpPr>
        <p:spPr/>
        <p:txBody>
          <a:bodyPr/>
          <a:lstStyle>
            <a:lvl1pPr>
              <a:defRPr cap="all" baseline="0"/>
            </a:lvl1pPr>
          </a:lstStyle>
          <a:p>
            <a:r>
              <a:rPr lang="en-US"/>
              <a:t>PROGRAMS WITH PURPOSE</a:t>
            </a:r>
            <a:endParaRPr lang="en-US" dirty="0"/>
          </a:p>
        </p:txBody>
      </p:sp>
      <p:sp>
        <p:nvSpPr>
          <p:cNvPr id="7" name="Slide Number Placeholder 6">
            <a:extLst>
              <a:ext uri="{FF2B5EF4-FFF2-40B4-BE49-F238E27FC236}">
                <a16:creationId xmlns:a16="http://schemas.microsoft.com/office/drawing/2014/main" id="{3C04A5DF-B711-419B-8412-10A89081DF5D}"/>
              </a:ext>
            </a:extLst>
          </p:cNvPr>
          <p:cNvSpPr>
            <a:spLocks noGrp="1"/>
          </p:cNvSpPr>
          <p:nvPr>
            <p:ph type="sldNum" sz="quarter" idx="12"/>
          </p:nvPr>
        </p:nvSpPr>
        <p:spPr/>
        <p:txBody>
          <a:bodyPr/>
          <a:lstStyle/>
          <a:p>
            <a:fld id="{049C56BF-244C-4501-B176-C70A101A4A27}" type="slidenum">
              <a:rPr lang="en-US" smtClean="0"/>
              <a:t>‹#›</a:t>
            </a:fld>
            <a:endParaRPr lang="en-US"/>
          </a:p>
        </p:txBody>
      </p:sp>
      <p:cxnSp>
        <p:nvCxnSpPr>
          <p:cNvPr id="8" name="Straight Connector 7">
            <a:extLst>
              <a:ext uri="{FF2B5EF4-FFF2-40B4-BE49-F238E27FC236}">
                <a16:creationId xmlns:a16="http://schemas.microsoft.com/office/drawing/2014/main" id="{93979E89-1054-445E-AD28-EF2ABD9D5978}"/>
              </a:ext>
            </a:extLst>
          </p:cNvPr>
          <p:cNvCxnSpPr>
            <a:cxnSpLocks/>
          </p:cNvCxnSpPr>
          <p:nvPr/>
        </p:nvCxnSpPr>
        <p:spPr>
          <a:xfrm>
            <a:off x="2085975" y="1487260"/>
            <a:ext cx="107768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54302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3D59-E707-45B4-A1BE-1E54F3D333E6}"/>
              </a:ext>
            </a:extLst>
          </p:cNvPr>
          <p:cNvSpPr>
            <a:spLocks noGrp="1"/>
          </p:cNvSpPr>
          <p:nvPr>
            <p:ph type="title"/>
          </p:nvPr>
        </p:nvSpPr>
        <p:spPr>
          <a:xfrm>
            <a:off x="1992574" y="365126"/>
            <a:ext cx="9130352" cy="12133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318BBBB4-373A-45C5-B7B3-CBB54776222F}"/>
              </a:ext>
            </a:extLst>
          </p:cNvPr>
          <p:cNvSpPr>
            <a:spLocks noGrp="1"/>
          </p:cNvSpPr>
          <p:nvPr>
            <p:ph type="body" idx="1" hasCustomPrompt="1"/>
          </p:nvPr>
        </p:nvSpPr>
        <p:spPr>
          <a:xfrm>
            <a:off x="1992573" y="1757072"/>
            <a:ext cx="4480560" cy="823912"/>
          </a:xfrm>
        </p:spPr>
        <p:txBody>
          <a:bodyPr anchor="b"/>
          <a:lstStyle>
            <a:lvl1pPr marL="0" indent="0">
              <a:buNone/>
              <a:defRPr sz="2400" b="0" spc="120"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7C35DC2-B028-4AE4-9802-098A71A5FBB7}"/>
              </a:ext>
            </a:extLst>
          </p:cNvPr>
          <p:cNvSpPr>
            <a:spLocks noGrp="1"/>
          </p:cNvSpPr>
          <p:nvPr>
            <p:ph sz="half" idx="2"/>
          </p:nvPr>
        </p:nvSpPr>
        <p:spPr>
          <a:xfrm>
            <a:off x="1992573" y="2580983"/>
            <a:ext cx="4480560" cy="36197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958E97E-72E5-4A4A-83B8-1AE56A629454}"/>
              </a:ext>
            </a:extLst>
          </p:cNvPr>
          <p:cNvSpPr>
            <a:spLocks noGrp="1"/>
          </p:cNvSpPr>
          <p:nvPr>
            <p:ph type="body" sz="quarter" idx="3" hasCustomPrompt="1"/>
          </p:nvPr>
        </p:nvSpPr>
        <p:spPr>
          <a:xfrm>
            <a:off x="6645323" y="1757071"/>
            <a:ext cx="4480560" cy="823912"/>
          </a:xfrm>
        </p:spPr>
        <p:txBody>
          <a:bodyPr anchor="b"/>
          <a:lstStyle>
            <a:lvl1pPr marL="0" indent="0">
              <a:buNone/>
              <a:defRPr sz="2400" b="0" spc="120"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7C89C1E-769F-40B2-B64E-F242F16BD41F}"/>
              </a:ext>
            </a:extLst>
          </p:cNvPr>
          <p:cNvSpPr>
            <a:spLocks noGrp="1"/>
          </p:cNvSpPr>
          <p:nvPr>
            <p:ph sz="quarter" idx="4"/>
          </p:nvPr>
        </p:nvSpPr>
        <p:spPr>
          <a:xfrm>
            <a:off x="6645323" y="2580983"/>
            <a:ext cx="4480560" cy="36197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B078C0A-8D42-4A0C-9036-33A6951A2C2C}"/>
              </a:ext>
            </a:extLst>
          </p:cNvPr>
          <p:cNvSpPr>
            <a:spLocks noGrp="1"/>
          </p:cNvSpPr>
          <p:nvPr>
            <p:ph type="dt" sz="half" idx="10"/>
          </p:nvPr>
        </p:nvSpPr>
        <p:spPr/>
        <p:txBody>
          <a:bodyPr/>
          <a:lstStyle>
            <a:lvl1pPr>
              <a:defRPr>
                <a:solidFill>
                  <a:schemeClr val="bg1"/>
                </a:solidFill>
              </a:defRPr>
            </a:lvl1pPr>
          </a:lstStyle>
          <a:p>
            <a:fld id="{807AD86E-18E4-4B39-ACA5-7AB16CB611AD}" type="datetime1">
              <a:rPr lang="en-US" smtClean="0"/>
              <a:t>3/16/2022</a:t>
            </a:fld>
            <a:endParaRPr lang="en-US" dirty="0"/>
          </a:p>
        </p:txBody>
      </p:sp>
      <p:sp>
        <p:nvSpPr>
          <p:cNvPr id="8" name="Footer Placeholder 7">
            <a:extLst>
              <a:ext uri="{FF2B5EF4-FFF2-40B4-BE49-F238E27FC236}">
                <a16:creationId xmlns:a16="http://schemas.microsoft.com/office/drawing/2014/main" id="{06472D2B-DAD8-4669-8A0E-545A45B40EB3}"/>
              </a:ext>
            </a:extLst>
          </p:cNvPr>
          <p:cNvSpPr>
            <a:spLocks noGrp="1"/>
          </p:cNvSpPr>
          <p:nvPr>
            <p:ph type="ftr" sz="quarter" idx="11"/>
          </p:nvPr>
        </p:nvSpPr>
        <p:spPr/>
        <p:txBody>
          <a:bodyPr/>
          <a:lstStyle>
            <a:lvl1pPr>
              <a:defRPr cap="all" baseline="0"/>
            </a:lvl1pPr>
          </a:lstStyle>
          <a:p>
            <a:r>
              <a:rPr lang="en-US"/>
              <a:t>PROGRAMS WITH PURPOSE</a:t>
            </a:r>
            <a:endParaRPr lang="en-US" dirty="0"/>
          </a:p>
        </p:txBody>
      </p:sp>
      <p:sp>
        <p:nvSpPr>
          <p:cNvPr id="9" name="Slide Number Placeholder 8">
            <a:extLst>
              <a:ext uri="{FF2B5EF4-FFF2-40B4-BE49-F238E27FC236}">
                <a16:creationId xmlns:a16="http://schemas.microsoft.com/office/drawing/2014/main" id="{7ABE724E-BB51-4161-A996-069E140235F9}"/>
              </a:ext>
            </a:extLst>
          </p:cNvPr>
          <p:cNvSpPr>
            <a:spLocks noGrp="1"/>
          </p:cNvSpPr>
          <p:nvPr>
            <p:ph type="sldNum" sz="quarter" idx="12"/>
          </p:nvPr>
        </p:nvSpPr>
        <p:spPr/>
        <p:txBody>
          <a:bodyPr/>
          <a:lstStyle/>
          <a:p>
            <a:fld id="{049C56BF-244C-4501-B176-C70A101A4A27}" type="slidenum">
              <a:rPr lang="en-US" smtClean="0"/>
              <a:t>‹#›</a:t>
            </a:fld>
            <a:endParaRPr lang="en-US"/>
          </a:p>
        </p:txBody>
      </p:sp>
    </p:spTree>
    <p:custDataLst>
      <p:tags r:id="rId1"/>
    </p:custDataLst>
    <p:extLst>
      <p:ext uri="{BB962C8B-B14F-4D97-AF65-F5344CB8AC3E}">
        <p14:creationId xmlns:p14="http://schemas.microsoft.com/office/powerpoint/2010/main" val="14854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EF75E-C9E9-4D06-BD81-4AF25F3FAB4E}"/>
              </a:ext>
            </a:extLst>
          </p:cNvPr>
          <p:cNvSpPr>
            <a:spLocks noGrp="1"/>
          </p:cNvSpPr>
          <p:nvPr>
            <p:ph type="title"/>
          </p:nvPr>
        </p:nvSpPr>
        <p:spPr>
          <a:xfrm>
            <a:off x="1992572" y="286603"/>
            <a:ext cx="9157649" cy="126924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0CF04BC6-7E43-412B-87A0-479A5CB975F7}"/>
              </a:ext>
            </a:extLst>
          </p:cNvPr>
          <p:cNvSpPr>
            <a:spLocks noGrp="1"/>
          </p:cNvSpPr>
          <p:nvPr>
            <p:ph type="dt" sz="half" idx="10"/>
          </p:nvPr>
        </p:nvSpPr>
        <p:spPr/>
        <p:txBody>
          <a:bodyPr/>
          <a:lstStyle>
            <a:lvl1pPr>
              <a:defRPr>
                <a:solidFill>
                  <a:schemeClr val="bg1"/>
                </a:solidFill>
              </a:defRPr>
            </a:lvl1pPr>
          </a:lstStyle>
          <a:p>
            <a:fld id="{6EF7820A-99CD-4F9D-909E-0E73EF15EEB6}" type="datetime1">
              <a:rPr lang="en-US" smtClean="0"/>
              <a:t>3/16/2022</a:t>
            </a:fld>
            <a:endParaRPr lang="en-US" dirty="0"/>
          </a:p>
        </p:txBody>
      </p:sp>
      <p:sp>
        <p:nvSpPr>
          <p:cNvPr id="4" name="Footer Placeholder 3">
            <a:extLst>
              <a:ext uri="{FF2B5EF4-FFF2-40B4-BE49-F238E27FC236}">
                <a16:creationId xmlns:a16="http://schemas.microsoft.com/office/drawing/2014/main" id="{249C7EAB-59BF-467F-BD59-4749BD3490EE}"/>
              </a:ext>
            </a:extLst>
          </p:cNvPr>
          <p:cNvSpPr>
            <a:spLocks noGrp="1"/>
          </p:cNvSpPr>
          <p:nvPr>
            <p:ph type="ftr" sz="quarter" idx="11"/>
          </p:nvPr>
        </p:nvSpPr>
        <p:spPr/>
        <p:txBody>
          <a:bodyPr/>
          <a:lstStyle>
            <a:lvl1pPr>
              <a:defRPr cap="all" baseline="0"/>
            </a:lvl1pPr>
          </a:lstStyle>
          <a:p>
            <a:r>
              <a:rPr lang="en-US"/>
              <a:t>PROGRAMS WITH PURPOSE</a:t>
            </a:r>
            <a:endParaRPr lang="en-US" dirty="0"/>
          </a:p>
        </p:txBody>
      </p:sp>
      <p:sp>
        <p:nvSpPr>
          <p:cNvPr id="5" name="Slide Number Placeholder 4">
            <a:extLst>
              <a:ext uri="{FF2B5EF4-FFF2-40B4-BE49-F238E27FC236}">
                <a16:creationId xmlns:a16="http://schemas.microsoft.com/office/drawing/2014/main" id="{07F7E05A-3CFF-4690-BBC4-3D98E9F1FFD6}"/>
              </a:ext>
            </a:extLst>
          </p:cNvPr>
          <p:cNvSpPr>
            <a:spLocks noGrp="1"/>
          </p:cNvSpPr>
          <p:nvPr>
            <p:ph type="sldNum" sz="quarter" idx="12"/>
          </p:nvPr>
        </p:nvSpPr>
        <p:spPr/>
        <p:txBody>
          <a:bodyPr/>
          <a:lstStyle/>
          <a:p>
            <a:fld id="{049C56BF-244C-4501-B176-C70A101A4A27}" type="slidenum">
              <a:rPr lang="en-US" smtClean="0"/>
              <a:t>‹#›</a:t>
            </a:fld>
            <a:endParaRPr lang="en-US"/>
          </a:p>
        </p:txBody>
      </p:sp>
      <p:cxnSp>
        <p:nvCxnSpPr>
          <p:cNvPr id="6" name="Straight Connector 5">
            <a:extLst>
              <a:ext uri="{FF2B5EF4-FFF2-40B4-BE49-F238E27FC236}">
                <a16:creationId xmlns:a16="http://schemas.microsoft.com/office/drawing/2014/main" id="{01777709-DEA4-4DD9-993C-11CFD487A117}"/>
              </a:ext>
            </a:extLst>
          </p:cNvPr>
          <p:cNvCxnSpPr>
            <a:cxnSpLocks/>
          </p:cNvCxnSpPr>
          <p:nvPr/>
        </p:nvCxnSpPr>
        <p:spPr>
          <a:xfrm>
            <a:off x="2085975" y="1487260"/>
            <a:ext cx="107768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14909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1DC275-FDB3-4832-AA3E-1276B1139BE0}"/>
              </a:ext>
            </a:extLst>
          </p:cNvPr>
          <p:cNvSpPr>
            <a:spLocks noGrp="1"/>
          </p:cNvSpPr>
          <p:nvPr>
            <p:ph type="dt" sz="half" idx="10"/>
          </p:nvPr>
        </p:nvSpPr>
        <p:spPr/>
        <p:txBody>
          <a:bodyPr/>
          <a:lstStyle>
            <a:lvl1pPr>
              <a:defRPr>
                <a:solidFill>
                  <a:schemeClr val="bg1"/>
                </a:solidFill>
              </a:defRPr>
            </a:lvl1pPr>
          </a:lstStyle>
          <a:p>
            <a:fld id="{DB3720FA-E8C5-4696-AAFE-88723674D779}" type="datetime1">
              <a:rPr lang="en-US" smtClean="0"/>
              <a:t>3/16/2022</a:t>
            </a:fld>
            <a:endParaRPr lang="en-US" dirty="0"/>
          </a:p>
        </p:txBody>
      </p:sp>
      <p:sp>
        <p:nvSpPr>
          <p:cNvPr id="3" name="Footer Placeholder 2">
            <a:extLst>
              <a:ext uri="{FF2B5EF4-FFF2-40B4-BE49-F238E27FC236}">
                <a16:creationId xmlns:a16="http://schemas.microsoft.com/office/drawing/2014/main" id="{E8B4DE02-9AE6-49D4-B195-0981D67C7988}"/>
              </a:ext>
            </a:extLst>
          </p:cNvPr>
          <p:cNvSpPr>
            <a:spLocks noGrp="1"/>
          </p:cNvSpPr>
          <p:nvPr>
            <p:ph type="ftr" sz="quarter" idx="11"/>
          </p:nvPr>
        </p:nvSpPr>
        <p:spPr/>
        <p:txBody>
          <a:bodyPr/>
          <a:lstStyle>
            <a:lvl1pPr>
              <a:defRPr cap="all" baseline="0"/>
            </a:lvl1pPr>
          </a:lstStyle>
          <a:p>
            <a:r>
              <a:rPr lang="en-US"/>
              <a:t>PROGRAMS WITH PURPOSE</a:t>
            </a:r>
            <a:endParaRPr lang="en-US" dirty="0"/>
          </a:p>
        </p:txBody>
      </p:sp>
      <p:sp>
        <p:nvSpPr>
          <p:cNvPr id="4" name="Slide Number Placeholder 3">
            <a:extLst>
              <a:ext uri="{FF2B5EF4-FFF2-40B4-BE49-F238E27FC236}">
                <a16:creationId xmlns:a16="http://schemas.microsoft.com/office/drawing/2014/main" id="{3652D091-8ECD-4F90-812D-2675F5582B07}"/>
              </a:ext>
            </a:extLst>
          </p:cNvPr>
          <p:cNvSpPr>
            <a:spLocks noGrp="1"/>
          </p:cNvSpPr>
          <p:nvPr>
            <p:ph type="sldNum" sz="quarter" idx="12"/>
          </p:nvPr>
        </p:nvSpPr>
        <p:spPr/>
        <p:txBody>
          <a:bodyPr/>
          <a:lstStyle/>
          <a:p>
            <a:fld id="{049C56BF-244C-4501-B176-C70A101A4A27}" type="slidenum">
              <a:rPr lang="en-US" smtClean="0"/>
              <a:t>‹#›</a:t>
            </a:fld>
            <a:endParaRPr lang="en-US"/>
          </a:p>
        </p:txBody>
      </p:sp>
    </p:spTree>
    <p:custDataLst>
      <p:tags r:id="rId1"/>
    </p:custDataLst>
    <p:extLst>
      <p:ext uri="{BB962C8B-B14F-4D97-AF65-F5344CB8AC3E}">
        <p14:creationId xmlns:p14="http://schemas.microsoft.com/office/powerpoint/2010/main" val="3365346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F1DA-2852-40C9-8273-3164CB3083D9}"/>
              </a:ext>
            </a:extLst>
          </p:cNvPr>
          <p:cNvSpPr>
            <a:spLocks noGrp="1"/>
          </p:cNvSpPr>
          <p:nvPr>
            <p:ph type="title"/>
          </p:nvPr>
        </p:nvSpPr>
        <p:spPr>
          <a:xfrm>
            <a:off x="1990725" y="450377"/>
            <a:ext cx="4114800" cy="163192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BC8B976E-CE6F-4C5B-97F8-F55B7C074EF2}"/>
              </a:ext>
            </a:extLst>
          </p:cNvPr>
          <p:cNvSpPr>
            <a:spLocks noGrp="1"/>
          </p:cNvSpPr>
          <p:nvPr>
            <p:ph idx="1"/>
          </p:nvPr>
        </p:nvSpPr>
        <p:spPr>
          <a:xfrm>
            <a:off x="6300108" y="450378"/>
            <a:ext cx="4850113" cy="53635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9AA4001-E15C-4E70-9DD0-F6080449BF0A}"/>
              </a:ext>
            </a:extLst>
          </p:cNvPr>
          <p:cNvSpPr>
            <a:spLocks noGrp="1"/>
          </p:cNvSpPr>
          <p:nvPr>
            <p:ph type="body" sz="half" idx="2"/>
          </p:nvPr>
        </p:nvSpPr>
        <p:spPr>
          <a:xfrm>
            <a:off x="1990725" y="2210937"/>
            <a:ext cx="4114800" cy="36030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1ADCED2-BCE4-43E9-80A9-C818312AA0E7}"/>
              </a:ext>
            </a:extLst>
          </p:cNvPr>
          <p:cNvSpPr>
            <a:spLocks noGrp="1"/>
          </p:cNvSpPr>
          <p:nvPr>
            <p:ph type="dt" sz="half" idx="10"/>
          </p:nvPr>
        </p:nvSpPr>
        <p:spPr/>
        <p:txBody>
          <a:bodyPr/>
          <a:lstStyle>
            <a:lvl1pPr>
              <a:defRPr>
                <a:solidFill>
                  <a:schemeClr val="bg1"/>
                </a:solidFill>
              </a:defRPr>
            </a:lvl1pPr>
          </a:lstStyle>
          <a:p>
            <a:fld id="{FD697ADD-FA48-4299-AA33-037574731734}" type="datetime1">
              <a:rPr lang="en-US" smtClean="0"/>
              <a:t>3/16/2022</a:t>
            </a:fld>
            <a:endParaRPr lang="en-US" dirty="0"/>
          </a:p>
        </p:txBody>
      </p:sp>
      <p:sp>
        <p:nvSpPr>
          <p:cNvPr id="6" name="Footer Placeholder 5">
            <a:extLst>
              <a:ext uri="{FF2B5EF4-FFF2-40B4-BE49-F238E27FC236}">
                <a16:creationId xmlns:a16="http://schemas.microsoft.com/office/drawing/2014/main" id="{700474ED-E28E-4C3B-95C6-6FE554BDFE77}"/>
              </a:ext>
            </a:extLst>
          </p:cNvPr>
          <p:cNvSpPr>
            <a:spLocks noGrp="1"/>
          </p:cNvSpPr>
          <p:nvPr>
            <p:ph type="ftr" sz="quarter" idx="11"/>
          </p:nvPr>
        </p:nvSpPr>
        <p:spPr/>
        <p:txBody>
          <a:bodyPr/>
          <a:lstStyle>
            <a:lvl1pPr>
              <a:defRPr cap="all" baseline="0"/>
            </a:lvl1pPr>
          </a:lstStyle>
          <a:p>
            <a:r>
              <a:rPr lang="en-US"/>
              <a:t>PROGRAMS WITH PURPOSE</a:t>
            </a:r>
            <a:endParaRPr lang="en-US" dirty="0"/>
          </a:p>
        </p:txBody>
      </p:sp>
      <p:sp>
        <p:nvSpPr>
          <p:cNvPr id="7" name="Slide Number Placeholder 6">
            <a:extLst>
              <a:ext uri="{FF2B5EF4-FFF2-40B4-BE49-F238E27FC236}">
                <a16:creationId xmlns:a16="http://schemas.microsoft.com/office/drawing/2014/main" id="{BBDF0A17-5668-4F4C-8386-1483D2DB25C5}"/>
              </a:ext>
            </a:extLst>
          </p:cNvPr>
          <p:cNvSpPr>
            <a:spLocks noGrp="1"/>
          </p:cNvSpPr>
          <p:nvPr>
            <p:ph type="sldNum" sz="quarter" idx="12"/>
          </p:nvPr>
        </p:nvSpPr>
        <p:spPr/>
        <p:txBody>
          <a:bodyPr/>
          <a:lstStyle/>
          <a:p>
            <a:fld id="{049C56BF-244C-4501-B176-C70A101A4A27}" type="slidenum">
              <a:rPr lang="en-US" smtClean="0"/>
              <a:t>‹#›</a:t>
            </a:fld>
            <a:endParaRPr lang="en-US"/>
          </a:p>
        </p:txBody>
      </p:sp>
    </p:spTree>
    <p:custDataLst>
      <p:tags r:id="rId1"/>
    </p:custDataLst>
    <p:extLst>
      <p:ext uri="{BB962C8B-B14F-4D97-AF65-F5344CB8AC3E}">
        <p14:creationId xmlns:p14="http://schemas.microsoft.com/office/powerpoint/2010/main" val="3921266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E723-E539-44D8-A18F-DC22DEA4ECC5}"/>
              </a:ext>
            </a:extLst>
          </p:cNvPr>
          <p:cNvSpPr>
            <a:spLocks noGrp="1"/>
          </p:cNvSpPr>
          <p:nvPr>
            <p:ph type="title"/>
          </p:nvPr>
        </p:nvSpPr>
        <p:spPr>
          <a:xfrm>
            <a:off x="1981200" y="457203"/>
            <a:ext cx="4114800" cy="1511805"/>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74D91FCB-4857-4152-B3D1-BF81C6FA5BBE}"/>
              </a:ext>
            </a:extLst>
          </p:cNvPr>
          <p:cNvSpPr>
            <a:spLocks noGrp="1"/>
          </p:cNvSpPr>
          <p:nvPr>
            <p:ph type="pic" idx="1"/>
          </p:nvPr>
        </p:nvSpPr>
        <p:spPr>
          <a:xfrm>
            <a:off x="6629401" y="873457"/>
            <a:ext cx="4548116" cy="4457368"/>
          </a:xfrm>
          <a:solidFill>
            <a:schemeClr val="bg1"/>
          </a:solidFill>
          <a:ln w="190500" cap="sq" cmpd="sng">
            <a:solidFill>
              <a:schemeClr val="bg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39F65EF-D092-4389-946F-2DE24692E6E8}"/>
              </a:ext>
            </a:extLst>
          </p:cNvPr>
          <p:cNvSpPr>
            <a:spLocks noGrp="1"/>
          </p:cNvSpPr>
          <p:nvPr>
            <p:ph type="body" sz="half" idx="2"/>
          </p:nvPr>
        </p:nvSpPr>
        <p:spPr>
          <a:xfrm>
            <a:off x="1981200" y="1969005"/>
            <a:ext cx="4114800" cy="34929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F3843C9-E0DE-489C-A27D-B147FC3D6C3F}"/>
              </a:ext>
            </a:extLst>
          </p:cNvPr>
          <p:cNvSpPr>
            <a:spLocks noGrp="1"/>
          </p:cNvSpPr>
          <p:nvPr>
            <p:ph type="dt" sz="half" idx="10"/>
          </p:nvPr>
        </p:nvSpPr>
        <p:spPr/>
        <p:txBody>
          <a:bodyPr/>
          <a:lstStyle>
            <a:lvl1pPr>
              <a:defRPr>
                <a:solidFill>
                  <a:schemeClr val="bg1"/>
                </a:solidFill>
              </a:defRPr>
            </a:lvl1pPr>
          </a:lstStyle>
          <a:p>
            <a:fld id="{EBF5820B-A82C-4292-98AD-5C56F24CB95F}" type="datetime1">
              <a:rPr lang="en-US" smtClean="0"/>
              <a:t>3/16/2022</a:t>
            </a:fld>
            <a:endParaRPr lang="en-US" dirty="0"/>
          </a:p>
        </p:txBody>
      </p:sp>
      <p:sp>
        <p:nvSpPr>
          <p:cNvPr id="6" name="Footer Placeholder 5">
            <a:extLst>
              <a:ext uri="{FF2B5EF4-FFF2-40B4-BE49-F238E27FC236}">
                <a16:creationId xmlns:a16="http://schemas.microsoft.com/office/drawing/2014/main" id="{B265371D-2374-47A9-A7B8-FDCA49177F33}"/>
              </a:ext>
            </a:extLst>
          </p:cNvPr>
          <p:cNvSpPr>
            <a:spLocks noGrp="1"/>
          </p:cNvSpPr>
          <p:nvPr>
            <p:ph type="ftr" sz="quarter" idx="11"/>
          </p:nvPr>
        </p:nvSpPr>
        <p:spPr/>
        <p:txBody>
          <a:bodyPr/>
          <a:lstStyle>
            <a:lvl1pPr>
              <a:defRPr cap="all" baseline="0"/>
            </a:lvl1pPr>
          </a:lstStyle>
          <a:p>
            <a:r>
              <a:rPr lang="en-US"/>
              <a:t>PROGRAMS WITH PURPOSE</a:t>
            </a:r>
            <a:endParaRPr lang="en-US" dirty="0"/>
          </a:p>
        </p:txBody>
      </p:sp>
      <p:sp>
        <p:nvSpPr>
          <p:cNvPr id="7" name="Slide Number Placeholder 6">
            <a:extLst>
              <a:ext uri="{FF2B5EF4-FFF2-40B4-BE49-F238E27FC236}">
                <a16:creationId xmlns:a16="http://schemas.microsoft.com/office/drawing/2014/main" id="{45CD28DF-C6CC-4E86-BC66-BE2BF9B693C4}"/>
              </a:ext>
            </a:extLst>
          </p:cNvPr>
          <p:cNvSpPr>
            <a:spLocks noGrp="1"/>
          </p:cNvSpPr>
          <p:nvPr>
            <p:ph type="sldNum" sz="quarter" idx="12"/>
          </p:nvPr>
        </p:nvSpPr>
        <p:spPr/>
        <p:txBody>
          <a:bodyPr/>
          <a:lstStyle/>
          <a:p>
            <a:fld id="{049C56BF-244C-4501-B176-C70A101A4A27}" type="slidenum">
              <a:rPr lang="en-US" smtClean="0"/>
              <a:t>‹#›</a:t>
            </a:fld>
            <a:endParaRPr lang="en-US"/>
          </a:p>
        </p:txBody>
      </p:sp>
    </p:spTree>
    <p:custDataLst>
      <p:tags r:id="rId1"/>
    </p:custDataLst>
    <p:extLst>
      <p:ext uri="{BB962C8B-B14F-4D97-AF65-F5344CB8AC3E}">
        <p14:creationId xmlns:p14="http://schemas.microsoft.com/office/powerpoint/2010/main" val="255686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4 words or l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62FA-DF57-4B7C-A94D-F853744C6A3A}"/>
              </a:ext>
            </a:extLst>
          </p:cNvPr>
          <p:cNvSpPr>
            <a:spLocks noGrp="1"/>
          </p:cNvSpPr>
          <p:nvPr>
            <p:ph type="ctrTitle" hasCustomPrompt="1"/>
          </p:nvPr>
        </p:nvSpPr>
        <p:spPr>
          <a:xfrm>
            <a:off x="1534236" y="3429000"/>
            <a:ext cx="9112154" cy="1216531"/>
          </a:xfrm>
        </p:spPr>
        <p:txBody>
          <a:bodyPr anchor="b">
            <a:noAutofit/>
          </a:bodyPr>
          <a:lstStyle>
            <a:lvl1pPr algn="ctr">
              <a:defRPr sz="6000" b="0">
                <a:solidFill>
                  <a:srgbClr val="337E95"/>
                </a:solidFill>
                <a:latin typeface="+mn-lt"/>
              </a:defRPr>
            </a:lvl1pPr>
          </a:lstStyle>
          <a:p>
            <a:r>
              <a:rPr lang="en-US" dirty="0"/>
              <a:t>Edit Short Headlines</a:t>
            </a:r>
          </a:p>
        </p:txBody>
      </p:sp>
      <p:pic>
        <p:nvPicPr>
          <p:cNvPr id="16" name="Picture 15">
            <a:extLst>
              <a:ext uri="{FF2B5EF4-FFF2-40B4-BE49-F238E27FC236}">
                <a16:creationId xmlns:a16="http://schemas.microsoft.com/office/drawing/2014/main" id="{819B01A5-6174-4FEF-A030-C04380E4B3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96633" y="462146"/>
            <a:ext cx="3187359" cy="2111471"/>
          </a:xfrm>
          <a:prstGeom prst="rect">
            <a:avLst/>
          </a:prstGeom>
        </p:spPr>
      </p:pic>
      <p:sp>
        <p:nvSpPr>
          <p:cNvPr id="9" name="Subtitle 2">
            <a:extLst>
              <a:ext uri="{FF2B5EF4-FFF2-40B4-BE49-F238E27FC236}">
                <a16:creationId xmlns:a16="http://schemas.microsoft.com/office/drawing/2014/main" id="{0F988247-AF9C-45CC-AE3D-C003F0AE6C82}"/>
              </a:ext>
            </a:extLst>
          </p:cNvPr>
          <p:cNvSpPr txBox="1">
            <a:spLocks/>
          </p:cNvSpPr>
          <p:nvPr/>
        </p:nvSpPr>
        <p:spPr>
          <a:xfrm>
            <a:off x="1656899" y="4844365"/>
            <a:ext cx="9123528" cy="5395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kern="1200" spc="120" baseline="0">
                <a:solidFill>
                  <a:srgbClr val="B6B7BA"/>
                </a:solidFill>
                <a:latin typeface="Brandon Grotesque Bold" panose="020B0803020203060202"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413F40"/>
                </a:solidFill>
                <a:latin typeface="Le Monde Livre Cla Pro" panose="020A0402070306020403"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413F40"/>
                </a:solidFill>
                <a:latin typeface="Le Monde Livre Cla Pro" panose="020A0402070306020403"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413F40"/>
                </a:solidFill>
                <a:latin typeface="Le Monde Livre Cla Pro" panose="020A0402070306020403"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413F40"/>
                </a:solidFill>
                <a:latin typeface="Le Monde Livre Cla Pro" panose="020A04020703060204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aseline="0" dirty="0">
                <a:latin typeface="+mj-lt"/>
              </a:rPr>
              <a:t>CLICK TO EDIT MASTER SUBTITLE STYLE</a:t>
            </a:r>
          </a:p>
        </p:txBody>
      </p:sp>
      <p:sp>
        <p:nvSpPr>
          <p:cNvPr id="10" name="TextBox 9">
            <a:extLst>
              <a:ext uri="{FF2B5EF4-FFF2-40B4-BE49-F238E27FC236}">
                <a16:creationId xmlns:a16="http://schemas.microsoft.com/office/drawing/2014/main" id="{436C27F5-99DF-40D7-9448-CF3830D05BEA}"/>
              </a:ext>
            </a:extLst>
          </p:cNvPr>
          <p:cNvSpPr txBox="1"/>
          <p:nvPr/>
        </p:nvSpPr>
        <p:spPr>
          <a:xfrm>
            <a:off x="-2403895" y="191505"/>
            <a:ext cx="2148220" cy="6694140"/>
          </a:xfrm>
          <a:prstGeom prst="rect">
            <a:avLst/>
          </a:prstGeom>
          <a:solidFill>
            <a:schemeClr val="accent4">
              <a:lumMod val="40000"/>
              <a:lumOff val="60000"/>
            </a:schemeClr>
          </a:solidFill>
        </p:spPr>
        <p:txBody>
          <a:bodyPr wrap="square" rtlCol="0">
            <a:spAutoFit/>
          </a:bodyPr>
          <a:lstStyle/>
          <a:p>
            <a:r>
              <a:rPr lang="en-US" sz="1200" b="1" dirty="0">
                <a:latin typeface="Arial" panose="020B0604020202020204" pitchFamily="34" charset="0"/>
                <a:cs typeface="Arial" panose="020B0604020202020204" pitchFamily="34" charset="0"/>
              </a:rPr>
              <a:t>Tips for a well-branded Alpha Chi Omega PowerPoint:</a:t>
            </a:r>
          </a:p>
          <a:p>
            <a:endParaRPr lang="en-US" dirty="0">
              <a:latin typeface="Arial" panose="020B0604020202020204" pitchFamily="34" charset="0"/>
              <a:cs typeface="Arial" panose="020B0604020202020204"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Body copy should be no smaller than 18 point.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dirty="0">
              <a:latin typeface="Arial" panose="020B0604020202020204" pitchFamily="34" charset="0"/>
              <a:cs typeface="Arial" panose="020B0604020202020204"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Headlines should be no smaller than 36 point. If you need to squeeze the headline to fit, consider rewording.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dirty="0">
              <a:latin typeface="Arial" panose="020B0604020202020204" pitchFamily="34" charset="0"/>
              <a:cs typeface="Arial" panose="020B0604020202020204"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Footers, dates and page numbers should be Brandon Grotesque Medium, all caps.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dirty="0">
              <a:latin typeface="Arial" panose="020B0604020202020204" pitchFamily="34" charset="0"/>
              <a:cs typeface="Arial" panose="020B0604020202020204"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Margins are set. If you need to squeeze in content, consider rewording; do not widen margins to fit text.</a:t>
            </a:r>
          </a:p>
          <a:p>
            <a:pPr marL="0" indent="0">
              <a:buFont typeface="Arial" panose="020B0604020202020204" pitchFamily="34" charset="0"/>
              <a:buNone/>
            </a:pPr>
            <a:endParaRPr lang="en-US" sz="11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dirty="0">
                <a:latin typeface="Arial" panose="020B0604020202020204" pitchFamily="34" charset="0"/>
                <a:cs typeface="Arial" panose="020B0604020202020204" pitchFamily="34" charset="0"/>
              </a:rPr>
              <a:t>Use the Marshmallow font (the handwriting font) for no more than 4 words. If your title has more than 4 words and you want to use Marshmallow, split the title and use Marshmallow on the second line only.</a:t>
            </a:r>
          </a:p>
          <a:p>
            <a:pPr marL="171450" indent="-171450">
              <a:buFont typeface="Arial" panose="020B0604020202020204" pitchFamily="34" charset="0"/>
              <a:buChar char="•"/>
            </a:pPr>
            <a:endParaRPr lang="en-US" sz="11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dirty="0">
                <a:latin typeface="Arial" panose="020B0604020202020204" pitchFamily="34" charset="0"/>
                <a:cs typeface="Arial" panose="020B0604020202020204" pitchFamily="34" charset="0"/>
              </a:rPr>
              <a:t>Avoid using Chrome (gray), Olympus (light blue), Hera (pink) or </a:t>
            </a:r>
            <a:r>
              <a:rPr lang="en-US" sz="1100" b="0" dirty="0" err="1">
                <a:latin typeface="Arial" panose="020B0604020202020204" pitchFamily="34" charset="0"/>
                <a:cs typeface="Arial" panose="020B0604020202020204" pitchFamily="34" charset="0"/>
              </a:rPr>
              <a:t>Greencaslte</a:t>
            </a:r>
            <a:r>
              <a:rPr lang="en-US" sz="1100" b="0" dirty="0">
                <a:latin typeface="Arial" panose="020B0604020202020204" pitchFamily="34" charset="0"/>
                <a:cs typeface="Arial" panose="020B0604020202020204" pitchFamily="34" charset="0"/>
              </a:rPr>
              <a:t> (bright green) for body copy as it’s likely too difficult to read from a distance.</a:t>
            </a:r>
          </a:p>
          <a:p>
            <a:pPr marL="171450" indent="-171450">
              <a:buFont typeface="Arial" panose="020B0604020202020204" pitchFamily="34" charset="0"/>
              <a:buChar char="•"/>
            </a:pPr>
            <a:endParaRPr lang="en-US" sz="1200" b="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53C312D-4610-41F8-B18C-2A105814817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36527" y="-266652"/>
            <a:ext cx="262720" cy="916314"/>
          </a:xfrm>
          <a:prstGeom prst="rect">
            <a:avLst/>
          </a:prstGeom>
        </p:spPr>
      </p:pic>
    </p:spTree>
    <p:custDataLst>
      <p:tags r:id="rId1"/>
    </p:custDataLst>
    <p:extLst>
      <p:ext uri="{BB962C8B-B14F-4D97-AF65-F5344CB8AC3E}">
        <p14:creationId xmlns:p14="http://schemas.microsoft.com/office/powerpoint/2010/main" val="3437879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BDD91-02EC-48B6-9200-C2FD64D29FC8}"/>
              </a:ext>
            </a:extLst>
          </p:cNvPr>
          <p:cNvSpPr>
            <a:spLocks noGrp="1"/>
          </p:cNvSpPr>
          <p:nvPr>
            <p:ph type="title"/>
          </p:nvPr>
        </p:nvSpPr>
        <p:spPr/>
        <p:txBody>
          <a:bodyPr/>
          <a:lstStyle>
            <a:lvl1pPr>
              <a:defRPr>
                <a:solidFill>
                  <a:srgbClr val="337E9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EB0689C6-3CFE-443C-93EC-0CBFE23446F0}"/>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E27D537-30B7-4416-9987-DE9EC7EA0F3A}"/>
              </a:ext>
            </a:extLst>
          </p:cNvPr>
          <p:cNvSpPr>
            <a:spLocks noGrp="1"/>
          </p:cNvSpPr>
          <p:nvPr>
            <p:ph type="dt" sz="half" idx="10"/>
          </p:nvPr>
        </p:nvSpPr>
        <p:spPr/>
        <p:txBody>
          <a:bodyPr/>
          <a:lstStyle>
            <a:lvl1pPr>
              <a:defRPr>
                <a:solidFill>
                  <a:srgbClr val="B6B7BA"/>
                </a:solidFill>
              </a:defRPr>
            </a:lvl1pPr>
          </a:lstStyle>
          <a:p>
            <a:fld id="{0F1EA032-79E1-46F7-8C54-AFE3535FCBBB}" type="datetime1">
              <a:rPr lang="en-US" smtClean="0"/>
              <a:t>3/16/2022</a:t>
            </a:fld>
            <a:endParaRPr lang="en-US"/>
          </a:p>
        </p:txBody>
      </p:sp>
      <p:sp>
        <p:nvSpPr>
          <p:cNvPr id="5" name="Footer Placeholder 4">
            <a:extLst>
              <a:ext uri="{FF2B5EF4-FFF2-40B4-BE49-F238E27FC236}">
                <a16:creationId xmlns:a16="http://schemas.microsoft.com/office/drawing/2014/main" id="{5D375C4B-E25A-40F0-A493-B0D6BAD24B6B}"/>
              </a:ext>
            </a:extLst>
          </p:cNvPr>
          <p:cNvSpPr>
            <a:spLocks noGrp="1"/>
          </p:cNvSpPr>
          <p:nvPr>
            <p:ph type="ftr" sz="quarter" idx="11"/>
          </p:nvPr>
        </p:nvSpPr>
        <p:spPr/>
        <p:txBody>
          <a:bodyPr/>
          <a:lstStyle/>
          <a:p>
            <a:r>
              <a:rPr lang="en-US"/>
              <a:t>PROGRAMS WITH PURPOSE</a:t>
            </a:r>
          </a:p>
        </p:txBody>
      </p:sp>
      <p:sp>
        <p:nvSpPr>
          <p:cNvPr id="6" name="Slide Number Placeholder 5">
            <a:extLst>
              <a:ext uri="{FF2B5EF4-FFF2-40B4-BE49-F238E27FC236}">
                <a16:creationId xmlns:a16="http://schemas.microsoft.com/office/drawing/2014/main" id="{30DF8683-BE9E-4416-A838-37294840438A}"/>
              </a:ext>
            </a:extLst>
          </p:cNvPr>
          <p:cNvSpPr>
            <a:spLocks noGrp="1"/>
          </p:cNvSpPr>
          <p:nvPr>
            <p:ph type="sldNum" sz="quarter" idx="12"/>
          </p:nvPr>
        </p:nvSpPr>
        <p:spPr/>
        <p:txBody>
          <a:bodyPr/>
          <a:lstStyle/>
          <a:p>
            <a:fld id="{CFB91331-2029-45F1-A361-B9F814749C39}" type="slidenum">
              <a:rPr lang="en-US" smtClean="0"/>
              <a:t>‹#›</a:t>
            </a:fld>
            <a:endParaRPr lang="en-US"/>
          </a:p>
        </p:txBody>
      </p:sp>
      <p:cxnSp>
        <p:nvCxnSpPr>
          <p:cNvPr id="7" name="Straight Connector 6">
            <a:extLst>
              <a:ext uri="{FF2B5EF4-FFF2-40B4-BE49-F238E27FC236}">
                <a16:creationId xmlns:a16="http://schemas.microsoft.com/office/drawing/2014/main" id="{E6926195-D128-4162-91C1-BB92F60C6A2A}"/>
              </a:ext>
            </a:extLst>
          </p:cNvPr>
          <p:cNvCxnSpPr>
            <a:cxnSpLocks/>
          </p:cNvCxnSpPr>
          <p:nvPr/>
        </p:nvCxnSpPr>
        <p:spPr>
          <a:xfrm>
            <a:off x="2085975" y="1487260"/>
            <a:ext cx="1077686" cy="0"/>
          </a:xfrm>
          <a:prstGeom prst="line">
            <a:avLst/>
          </a:prstGeom>
          <a:ln>
            <a:solidFill>
              <a:srgbClr val="B6B7BA"/>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2C4E3AF-5B11-4C2C-A346-D472AD2369C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36527" y="-266652"/>
            <a:ext cx="262720" cy="916314"/>
          </a:xfrm>
          <a:prstGeom prst="rect">
            <a:avLst/>
          </a:prstGeom>
        </p:spPr>
      </p:pic>
      <p:pic>
        <p:nvPicPr>
          <p:cNvPr id="10" name="Picture 9" descr="Logo&#10;&#10;Description automatically generated">
            <a:extLst>
              <a:ext uri="{FF2B5EF4-FFF2-40B4-BE49-F238E27FC236}">
                <a16:creationId xmlns:a16="http://schemas.microsoft.com/office/drawing/2014/main" id="{A1A74D22-5B1C-4992-A447-2C6577EC28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89031" y="6122017"/>
            <a:ext cx="380764" cy="636768"/>
          </a:xfrm>
          <a:prstGeom prst="rect">
            <a:avLst/>
          </a:prstGeom>
        </p:spPr>
      </p:pic>
    </p:spTree>
    <p:custDataLst>
      <p:tags r:id="rId1"/>
    </p:custDataLst>
    <p:extLst>
      <p:ext uri="{BB962C8B-B14F-4D97-AF65-F5344CB8AC3E}">
        <p14:creationId xmlns:p14="http://schemas.microsoft.com/office/powerpoint/2010/main" val="15081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188C4-9ECC-4AB6-956A-CFC96C025DDB}"/>
              </a:ext>
            </a:extLst>
          </p:cNvPr>
          <p:cNvSpPr>
            <a:spLocks noGrp="1"/>
          </p:cNvSpPr>
          <p:nvPr>
            <p:ph type="title" hasCustomPrompt="1"/>
          </p:nvPr>
        </p:nvSpPr>
        <p:spPr>
          <a:xfrm>
            <a:off x="2931756" y="1437423"/>
            <a:ext cx="8079031" cy="2852737"/>
          </a:xfrm>
        </p:spPr>
        <p:txBody>
          <a:bodyPr anchor="b"/>
          <a:lstStyle>
            <a:lvl1pPr>
              <a:defRPr sz="6000">
                <a:solidFill>
                  <a:srgbClr val="337E95"/>
                </a:solidFill>
                <a:latin typeface="+mn-lt"/>
              </a:defRPr>
            </a:lvl1pPr>
          </a:lstStyle>
          <a:p>
            <a:r>
              <a:rPr lang="en-US" dirty="0"/>
              <a:t>Click to edit Master section title style</a:t>
            </a:r>
          </a:p>
        </p:txBody>
      </p:sp>
      <p:sp>
        <p:nvSpPr>
          <p:cNvPr id="3" name="Text Placeholder 2">
            <a:extLst>
              <a:ext uri="{FF2B5EF4-FFF2-40B4-BE49-F238E27FC236}">
                <a16:creationId xmlns:a16="http://schemas.microsoft.com/office/drawing/2014/main" id="{ED0BB5DE-9C3D-4839-87A1-7CD6D3417366}"/>
              </a:ext>
            </a:extLst>
          </p:cNvPr>
          <p:cNvSpPr>
            <a:spLocks noGrp="1"/>
          </p:cNvSpPr>
          <p:nvPr>
            <p:ph type="body" idx="1" hasCustomPrompt="1"/>
          </p:nvPr>
        </p:nvSpPr>
        <p:spPr>
          <a:xfrm>
            <a:off x="2931756" y="4296606"/>
            <a:ext cx="8085380" cy="1500187"/>
          </a:xfrm>
        </p:spPr>
        <p:txBody>
          <a:bodyPr/>
          <a:lstStyle>
            <a:lvl1pPr marL="0" indent="0">
              <a:buNone/>
              <a:defRPr sz="2400" spc="120" baseline="0">
                <a:solidFill>
                  <a:srgbClr val="B6B7BA"/>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4655316-42C6-4AF8-800C-551BD4C68506}"/>
              </a:ext>
            </a:extLst>
          </p:cNvPr>
          <p:cNvSpPr>
            <a:spLocks noGrp="1"/>
          </p:cNvSpPr>
          <p:nvPr>
            <p:ph type="dt" sz="half" idx="10"/>
          </p:nvPr>
        </p:nvSpPr>
        <p:spPr/>
        <p:txBody>
          <a:bodyPr/>
          <a:lstStyle>
            <a:lvl1pPr>
              <a:defRPr>
                <a:solidFill>
                  <a:srgbClr val="B6B7BA"/>
                </a:solidFill>
              </a:defRPr>
            </a:lvl1pPr>
          </a:lstStyle>
          <a:p>
            <a:fld id="{D7A9FE3B-7754-434E-8F48-27B1F68DC187}" type="datetime1">
              <a:rPr lang="en-US" smtClean="0"/>
              <a:t>3/16/2022</a:t>
            </a:fld>
            <a:endParaRPr lang="en-US"/>
          </a:p>
        </p:txBody>
      </p:sp>
      <p:sp>
        <p:nvSpPr>
          <p:cNvPr id="5" name="Footer Placeholder 4">
            <a:extLst>
              <a:ext uri="{FF2B5EF4-FFF2-40B4-BE49-F238E27FC236}">
                <a16:creationId xmlns:a16="http://schemas.microsoft.com/office/drawing/2014/main" id="{1700D5F6-4AE5-4204-B731-397ABE978317}"/>
              </a:ext>
            </a:extLst>
          </p:cNvPr>
          <p:cNvSpPr>
            <a:spLocks noGrp="1"/>
          </p:cNvSpPr>
          <p:nvPr>
            <p:ph type="ftr" sz="quarter" idx="11"/>
          </p:nvPr>
        </p:nvSpPr>
        <p:spPr/>
        <p:txBody>
          <a:bodyPr/>
          <a:lstStyle/>
          <a:p>
            <a:r>
              <a:rPr lang="en-US"/>
              <a:t>PROGRAMS WITH PURPOSE</a:t>
            </a:r>
          </a:p>
        </p:txBody>
      </p:sp>
      <p:sp>
        <p:nvSpPr>
          <p:cNvPr id="6" name="Slide Number Placeholder 5">
            <a:extLst>
              <a:ext uri="{FF2B5EF4-FFF2-40B4-BE49-F238E27FC236}">
                <a16:creationId xmlns:a16="http://schemas.microsoft.com/office/drawing/2014/main" id="{0AF88A11-0375-4E04-85B0-9D921EAE8901}"/>
              </a:ext>
            </a:extLst>
          </p:cNvPr>
          <p:cNvSpPr>
            <a:spLocks noGrp="1"/>
          </p:cNvSpPr>
          <p:nvPr>
            <p:ph type="sldNum" sz="quarter" idx="12"/>
          </p:nvPr>
        </p:nvSpPr>
        <p:spPr/>
        <p:txBody>
          <a:bodyPr/>
          <a:lstStyle/>
          <a:p>
            <a:fld id="{CFB91331-2029-45F1-A361-B9F814749C39}" type="slidenum">
              <a:rPr lang="en-US" smtClean="0"/>
              <a:t>‹#›</a:t>
            </a:fld>
            <a:endParaRPr lang="en-US"/>
          </a:p>
        </p:txBody>
      </p:sp>
      <p:pic>
        <p:nvPicPr>
          <p:cNvPr id="7" name="Picture 6">
            <a:extLst>
              <a:ext uri="{FF2B5EF4-FFF2-40B4-BE49-F238E27FC236}">
                <a16:creationId xmlns:a16="http://schemas.microsoft.com/office/drawing/2014/main" id="{4637168B-8175-48D5-B8D7-D8F8AAC8AA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36527" y="-266652"/>
            <a:ext cx="262720" cy="916314"/>
          </a:xfrm>
          <a:prstGeom prst="rect">
            <a:avLst/>
          </a:prstGeom>
        </p:spPr>
      </p:pic>
      <p:pic>
        <p:nvPicPr>
          <p:cNvPr id="8" name="Picture 7" descr="Logo&#10;&#10;Description automatically generated">
            <a:extLst>
              <a:ext uri="{FF2B5EF4-FFF2-40B4-BE49-F238E27FC236}">
                <a16:creationId xmlns:a16="http://schemas.microsoft.com/office/drawing/2014/main" id="{C84481FA-5E21-4ECF-B9D5-428EDDCF53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89031" y="6122017"/>
            <a:ext cx="380764" cy="636768"/>
          </a:xfrm>
          <a:prstGeom prst="rect">
            <a:avLst/>
          </a:prstGeom>
        </p:spPr>
      </p:pic>
    </p:spTree>
    <p:custDataLst>
      <p:tags r:id="rId1"/>
    </p:custDataLst>
    <p:extLst>
      <p:ext uri="{BB962C8B-B14F-4D97-AF65-F5344CB8AC3E}">
        <p14:creationId xmlns:p14="http://schemas.microsoft.com/office/powerpoint/2010/main" val="203976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E1BB0-6D6C-487E-A1D3-947DF15596EF}"/>
              </a:ext>
            </a:extLst>
          </p:cNvPr>
          <p:cNvSpPr>
            <a:spLocks noGrp="1"/>
          </p:cNvSpPr>
          <p:nvPr>
            <p:ph type="title"/>
          </p:nvPr>
        </p:nvSpPr>
        <p:spPr>
          <a:xfrm>
            <a:off x="1990726" y="365125"/>
            <a:ext cx="9363074" cy="1325563"/>
          </a:xfrm>
        </p:spPr>
        <p:txBody>
          <a:bodyPr/>
          <a:lstStyle>
            <a:lvl1pPr>
              <a:defRPr>
                <a:solidFill>
                  <a:srgbClr val="337E9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13B37032-4706-4AB4-9FB1-E7CEDAFD7551}"/>
              </a:ext>
            </a:extLst>
          </p:cNvPr>
          <p:cNvSpPr>
            <a:spLocks noGrp="1"/>
          </p:cNvSpPr>
          <p:nvPr>
            <p:ph sz="half" idx="1"/>
          </p:nvPr>
        </p:nvSpPr>
        <p:spPr>
          <a:xfrm>
            <a:off x="1990726" y="1825625"/>
            <a:ext cx="4572000" cy="3588586"/>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2D172CB-D848-4BA7-8BFC-5DFA33EDA055}"/>
              </a:ext>
            </a:extLst>
          </p:cNvPr>
          <p:cNvSpPr>
            <a:spLocks noGrp="1"/>
          </p:cNvSpPr>
          <p:nvPr>
            <p:ph sz="half" idx="2"/>
          </p:nvPr>
        </p:nvSpPr>
        <p:spPr>
          <a:xfrm>
            <a:off x="6772275" y="1812925"/>
            <a:ext cx="4572000" cy="3588586"/>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7A68012-58D3-4A5E-AFFC-FD61FF57BF88}"/>
              </a:ext>
            </a:extLst>
          </p:cNvPr>
          <p:cNvSpPr>
            <a:spLocks noGrp="1"/>
          </p:cNvSpPr>
          <p:nvPr>
            <p:ph type="dt" sz="half" idx="10"/>
          </p:nvPr>
        </p:nvSpPr>
        <p:spPr/>
        <p:txBody>
          <a:bodyPr/>
          <a:lstStyle>
            <a:lvl1pPr>
              <a:defRPr>
                <a:solidFill>
                  <a:srgbClr val="B6B7BA"/>
                </a:solidFill>
              </a:defRPr>
            </a:lvl1pPr>
          </a:lstStyle>
          <a:p>
            <a:fld id="{B52CCE6D-E637-4599-81BB-11E8634D568F}" type="datetime1">
              <a:rPr lang="en-US" smtClean="0"/>
              <a:t>3/16/2022</a:t>
            </a:fld>
            <a:endParaRPr lang="en-US"/>
          </a:p>
        </p:txBody>
      </p:sp>
      <p:sp>
        <p:nvSpPr>
          <p:cNvPr id="6" name="Footer Placeholder 5">
            <a:extLst>
              <a:ext uri="{FF2B5EF4-FFF2-40B4-BE49-F238E27FC236}">
                <a16:creationId xmlns:a16="http://schemas.microsoft.com/office/drawing/2014/main" id="{70E14776-AA67-443B-8627-CF6290F80280}"/>
              </a:ext>
            </a:extLst>
          </p:cNvPr>
          <p:cNvSpPr>
            <a:spLocks noGrp="1"/>
          </p:cNvSpPr>
          <p:nvPr>
            <p:ph type="ftr" sz="quarter" idx="11"/>
          </p:nvPr>
        </p:nvSpPr>
        <p:spPr/>
        <p:txBody>
          <a:bodyPr/>
          <a:lstStyle/>
          <a:p>
            <a:r>
              <a:rPr lang="en-US"/>
              <a:t>PROGRAMS WITH PURPOSE</a:t>
            </a:r>
          </a:p>
        </p:txBody>
      </p:sp>
      <p:sp>
        <p:nvSpPr>
          <p:cNvPr id="7" name="Slide Number Placeholder 6">
            <a:extLst>
              <a:ext uri="{FF2B5EF4-FFF2-40B4-BE49-F238E27FC236}">
                <a16:creationId xmlns:a16="http://schemas.microsoft.com/office/drawing/2014/main" id="{3C04A5DF-B711-419B-8412-10A89081DF5D}"/>
              </a:ext>
            </a:extLst>
          </p:cNvPr>
          <p:cNvSpPr>
            <a:spLocks noGrp="1"/>
          </p:cNvSpPr>
          <p:nvPr>
            <p:ph type="sldNum" sz="quarter" idx="12"/>
          </p:nvPr>
        </p:nvSpPr>
        <p:spPr/>
        <p:txBody>
          <a:bodyPr/>
          <a:lstStyle/>
          <a:p>
            <a:fld id="{CFB91331-2029-45F1-A361-B9F814749C39}" type="slidenum">
              <a:rPr lang="en-US" smtClean="0"/>
              <a:t>‹#›</a:t>
            </a:fld>
            <a:endParaRPr lang="en-US"/>
          </a:p>
        </p:txBody>
      </p:sp>
      <p:pic>
        <p:nvPicPr>
          <p:cNvPr id="8" name="Picture 7">
            <a:extLst>
              <a:ext uri="{FF2B5EF4-FFF2-40B4-BE49-F238E27FC236}">
                <a16:creationId xmlns:a16="http://schemas.microsoft.com/office/drawing/2014/main" id="{AE893585-FD78-4398-A94F-177A0F37F0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36527" y="-266652"/>
            <a:ext cx="262720" cy="916314"/>
          </a:xfrm>
          <a:prstGeom prst="rect">
            <a:avLst/>
          </a:prstGeom>
        </p:spPr>
      </p:pic>
      <p:pic>
        <p:nvPicPr>
          <p:cNvPr id="9" name="Picture 8" descr="Logo&#10;&#10;Description automatically generated">
            <a:extLst>
              <a:ext uri="{FF2B5EF4-FFF2-40B4-BE49-F238E27FC236}">
                <a16:creationId xmlns:a16="http://schemas.microsoft.com/office/drawing/2014/main" id="{ED9C8657-B438-43A8-8C0B-7B25FCE342B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89031" y="6122017"/>
            <a:ext cx="380764" cy="636768"/>
          </a:xfrm>
          <a:prstGeom prst="rect">
            <a:avLst/>
          </a:prstGeom>
        </p:spPr>
      </p:pic>
    </p:spTree>
    <p:custDataLst>
      <p:tags r:id="rId1"/>
    </p:custDataLst>
    <p:extLst>
      <p:ext uri="{BB962C8B-B14F-4D97-AF65-F5344CB8AC3E}">
        <p14:creationId xmlns:p14="http://schemas.microsoft.com/office/powerpoint/2010/main" val="2103167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3D59-E707-45B4-A1BE-1E54F3D333E6}"/>
              </a:ext>
            </a:extLst>
          </p:cNvPr>
          <p:cNvSpPr>
            <a:spLocks noGrp="1"/>
          </p:cNvSpPr>
          <p:nvPr>
            <p:ph type="title"/>
          </p:nvPr>
        </p:nvSpPr>
        <p:spPr>
          <a:xfrm>
            <a:off x="1961178" y="365126"/>
            <a:ext cx="9251827" cy="1213304"/>
          </a:xfrm>
        </p:spPr>
        <p:txBody>
          <a:bodyPr/>
          <a:lstStyle>
            <a:lvl1pPr>
              <a:defRPr>
                <a:solidFill>
                  <a:srgbClr val="337E95"/>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318BBBB4-373A-45C5-B7B3-CBB54776222F}"/>
              </a:ext>
            </a:extLst>
          </p:cNvPr>
          <p:cNvSpPr>
            <a:spLocks noGrp="1"/>
          </p:cNvSpPr>
          <p:nvPr>
            <p:ph type="body" idx="1" hasCustomPrompt="1"/>
          </p:nvPr>
        </p:nvSpPr>
        <p:spPr>
          <a:xfrm>
            <a:off x="1961178" y="1757071"/>
            <a:ext cx="4480560" cy="823912"/>
          </a:xfrm>
        </p:spPr>
        <p:txBody>
          <a:bodyPr anchor="b"/>
          <a:lstStyle>
            <a:lvl1pPr marL="0" indent="0">
              <a:buNone/>
              <a:defRPr sz="2400" b="0" spc="120" baseline="0">
                <a:solidFill>
                  <a:srgbClr val="B6B7B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7C35DC2-B028-4AE4-9802-098A71A5FBB7}"/>
              </a:ext>
            </a:extLst>
          </p:cNvPr>
          <p:cNvSpPr>
            <a:spLocks noGrp="1"/>
          </p:cNvSpPr>
          <p:nvPr>
            <p:ph sz="half" idx="2"/>
          </p:nvPr>
        </p:nvSpPr>
        <p:spPr>
          <a:xfrm>
            <a:off x="1961178" y="2580982"/>
            <a:ext cx="4480560" cy="361979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958E97E-72E5-4A4A-83B8-1AE56A629454}"/>
              </a:ext>
            </a:extLst>
          </p:cNvPr>
          <p:cNvSpPr>
            <a:spLocks noGrp="1"/>
          </p:cNvSpPr>
          <p:nvPr>
            <p:ph type="body" sz="quarter" idx="3" hasCustomPrompt="1"/>
          </p:nvPr>
        </p:nvSpPr>
        <p:spPr>
          <a:xfrm>
            <a:off x="6713343" y="1757071"/>
            <a:ext cx="4480560" cy="823912"/>
          </a:xfrm>
        </p:spPr>
        <p:txBody>
          <a:bodyPr anchor="b"/>
          <a:lstStyle>
            <a:lvl1pPr marL="0" indent="0">
              <a:buNone/>
              <a:defRPr sz="2400" b="0" spc="120" baseline="0">
                <a:solidFill>
                  <a:srgbClr val="B6B7B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7C89C1E-769F-40B2-B64E-F242F16BD41F}"/>
              </a:ext>
            </a:extLst>
          </p:cNvPr>
          <p:cNvSpPr>
            <a:spLocks noGrp="1"/>
          </p:cNvSpPr>
          <p:nvPr>
            <p:ph sz="quarter" idx="4"/>
          </p:nvPr>
        </p:nvSpPr>
        <p:spPr>
          <a:xfrm>
            <a:off x="6713343" y="2580983"/>
            <a:ext cx="4480560" cy="361979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A3722586-E16F-423D-841B-453A64C41791}"/>
              </a:ext>
            </a:extLst>
          </p:cNvPr>
          <p:cNvSpPr>
            <a:spLocks noGrp="1"/>
          </p:cNvSpPr>
          <p:nvPr>
            <p:ph type="dt" sz="half" idx="10"/>
          </p:nvPr>
        </p:nvSpPr>
        <p:spPr/>
        <p:txBody>
          <a:bodyPr/>
          <a:lstStyle/>
          <a:p>
            <a:fld id="{52E9BD6E-58FE-46B2-BB3B-74282477DF5D}" type="datetime1">
              <a:rPr lang="en-US" smtClean="0"/>
              <a:t>3/16/2022</a:t>
            </a:fld>
            <a:endParaRPr lang="en-US"/>
          </a:p>
        </p:txBody>
      </p:sp>
      <p:sp>
        <p:nvSpPr>
          <p:cNvPr id="11" name="Footer Placeholder 10">
            <a:extLst>
              <a:ext uri="{FF2B5EF4-FFF2-40B4-BE49-F238E27FC236}">
                <a16:creationId xmlns:a16="http://schemas.microsoft.com/office/drawing/2014/main" id="{BC7FFD97-23C1-48F4-BA25-884918D56D82}"/>
              </a:ext>
            </a:extLst>
          </p:cNvPr>
          <p:cNvSpPr>
            <a:spLocks noGrp="1"/>
          </p:cNvSpPr>
          <p:nvPr>
            <p:ph type="ftr" sz="quarter" idx="11"/>
          </p:nvPr>
        </p:nvSpPr>
        <p:spPr/>
        <p:txBody>
          <a:bodyPr/>
          <a:lstStyle/>
          <a:p>
            <a:r>
              <a:rPr lang="en-US"/>
              <a:t>PROGRAMS WITH PURPOSE</a:t>
            </a:r>
          </a:p>
        </p:txBody>
      </p:sp>
      <p:sp>
        <p:nvSpPr>
          <p:cNvPr id="12" name="Slide Number Placeholder 11">
            <a:extLst>
              <a:ext uri="{FF2B5EF4-FFF2-40B4-BE49-F238E27FC236}">
                <a16:creationId xmlns:a16="http://schemas.microsoft.com/office/drawing/2014/main" id="{6A181837-ED30-432F-B711-21BB23E17463}"/>
              </a:ext>
            </a:extLst>
          </p:cNvPr>
          <p:cNvSpPr>
            <a:spLocks noGrp="1"/>
          </p:cNvSpPr>
          <p:nvPr>
            <p:ph type="sldNum" sz="quarter" idx="12"/>
          </p:nvPr>
        </p:nvSpPr>
        <p:spPr/>
        <p:txBody>
          <a:bodyPr/>
          <a:lstStyle/>
          <a:p>
            <a:fld id="{CFB91331-2029-45F1-A361-B9F814749C39}" type="slidenum">
              <a:rPr lang="en-US" smtClean="0"/>
              <a:t>‹#›</a:t>
            </a:fld>
            <a:endParaRPr lang="en-US"/>
          </a:p>
        </p:txBody>
      </p:sp>
      <p:pic>
        <p:nvPicPr>
          <p:cNvPr id="13" name="Picture 12">
            <a:extLst>
              <a:ext uri="{FF2B5EF4-FFF2-40B4-BE49-F238E27FC236}">
                <a16:creationId xmlns:a16="http://schemas.microsoft.com/office/drawing/2014/main" id="{ED9448B0-EC81-4D16-B150-49D0871D886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36527" y="-266652"/>
            <a:ext cx="262720" cy="916314"/>
          </a:xfrm>
          <a:prstGeom prst="rect">
            <a:avLst/>
          </a:prstGeom>
        </p:spPr>
      </p:pic>
      <p:pic>
        <p:nvPicPr>
          <p:cNvPr id="14" name="Picture 13" descr="Logo&#10;&#10;Description automatically generated">
            <a:extLst>
              <a:ext uri="{FF2B5EF4-FFF2-40B4-BE49-F238E27FC236}">
                <a16:creationId xmlns:a16="http://schemas.microsoft.com/office/drawing/2014/main" id="{25C6DFA4-C3A5-44BF-98E7-2CAF96E4E0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89031" y="6122017"/>
            <a:ext cx="380764" cy="636768"/>
          </a:xfrm>
          <a:prstGeom prst="rect">
            <a:avLst/>
          </a:prstGeom>
        </p:spPr>
      </p:pic>
    </p:spTree>
    <p:custDataLst>
      <p:tags r:id="rId1"/>
    </p:custDataLst>
    <p:extLst>
      <p:ext uri="{BB962C8B-B14F-4D97-AF65-F5344CB8AC3E}">
        <p14:creationId xmlns:p14="http://schemas.microsoft.com/office/powerpoint/2010/main" val="1862883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EF75E-C9E9-4D06-BD81-4AF25F3FAB4E}"/>
              </a:ext>
            </a:extLst>
          </p:cNvPr>
          <p:cNvSpPr>
            <a:spLocks noGrp="1"/>
          </p:cNvSpPr>
          <p:nvPr>
            <p:ph type="title"/>
          </p:nvPr>
        </p:nvSpPr>
        <p:spPr/>
        <p:txBody>
          <a:bodyPr/>
          <a:lstStyle>
            <a:lvl1pPr>
              <a:defRPr>
                <a:solidFill>
                  <a:srgbClr val="337E95"/>
                </a:solidFill>
                <a:latin typeface="+mn-lt"/>
              </a:defRPr>
            </a:lvl1pPr>
          </a:lstStyle>
          <a:p>
            <a:r>
              <a:rPr lang="en-US" dirty="0"/>
              <a:t>Click to edit Master title style</a:t>
            </a:r>
          </a:p>
        </p:txBody>
      </p:sp>
      <p:sp>
        <p:nvSpPr>
          <p:cNvPr id="3" name="Date Placeholder 2">
            <a:extLst>
              <a:ext uri="{FF2B5EF4-FFF2-40B4-BE49-F238E27FC236}">
                <a16:creationId xmlns:a16="http://schemas.microsoft.com/office/drawing/2014/main" id="{0CF04BC6-7E43-412B-87A0-479A5CB975F7}"/>
              </a:ext>
            </a:extLst>
          </p:cNvPr>
          <p:cNvSpPr>
            <a:spLocks noGrp="1"/>
          </p:cNvSpPr>
          <p:nvPr>
            <p:ph type="dt" sz="half" idx="10"/>
          </p:nvPr>
        </p:nvSpPr>
        <p:spPr/>
        <p:txBody>
          <a:bodyPr/>
          <a:lstStyle>
            <a:lvl1pPr>
              <a:defRPr>
                <a:solidFill>
                  <a:srgbClr val="B6B7BA"/>
                </a:solidFill>
              </a:defRPr>
            </a:lvl1pPr>
          </a:lstStyle>
          <a:p>
            <a:fld id="{069FB9E3-8702-4F5C-9D80-C8C796C1A7D1}" type="datetime1">
              <a:rPr lang="en-US" smtClean="0"/>
              <a:t>3/16/2022</a:t>
            </a:fld>
            <a:endParaRPr lang="en-US"/>
          </a:p>
        </p:txBody>
      </p:sp>
      <p:sp>
        <p:nvSpPr>
          <p:cNvPr id="4" name="Footer Placeholder 3">
            <a:extLst>
              <a:ext uri="{FF2B5EF4-FFF2-40B4-BE49-F238E27FC236}">
                <a16:creationId xmlns:a16="http://schemas.microsoft.com/office/drawing/2014/main" id="{249C7EAB-59BF-467F-BD59-4749BD3490EE}"/>
              </a:ext>
            </a:extLst>
          </p:cNvPr>
          <p:cNvSpPr>
            <a:spLocks noGrp="1"/>
          </p:cNvSpPr>
          <p:nvPr>
            <p:ph type="ftr" sz="quarter" idx="11"/>
          </p:nvPr>
        </p:nvSpPr>
        <p:spPr/>
        <p:txBody>
          <a:bodyPr/>
          <a:lstStyle/>
          <a:p>
            <a:r>
              <a:rPr lang="en-US"/>
              <a:t>PROGRAMS WITH PURPOSE</a:t>
            </a:r>
          </a:p>
        </p:txBody>
      </p:sp>
      <p:sp>
        <p:nvSpPr>
          <p:cNvPr id="5" name="Slide Number Placeholder 4">
            <a:extLst>
              <a:ext uri="{FF2B5EF4-FFF2-40B4-BE49-F238E27FC236}">
                <a16:creationId xmlns:a16="http://schemas.microsoft.com/office/drawing/2014/main" id="{07F7E05A-3CFF-4690-BBC4-3D98E9F1FFD6}"/>
              </a:ext>
            </a:extLst>
          </p:cNvPr>
          <p:cNvSpPr>
            <a:spLocks noGrp="1"/>
          </p:cNvSpPr>
          <p:nvPr>
            <p:ph type="sldNum" sz="quarter" idx="12"/>
          </p:nvPr>
        </p:nvSpPr>
        <p:spPr/>
        <p:txBody>
          <a:bodyPr/>
          <a:lstStyle/>
          <a:p>
            <a:fld id="{CFB91331-2029-45F1-A361-B9F814749C39}" type="slidenum">
              <a:rPr lang="en-US" smtClean="0"/>
              <a:t>‹#›</a:t>
            </a:fld>
            <a:endParaRPr lang="en-US"/>
          </a:p>
        </p:txBody>
      </p:sp>
      <p:pic>
        <p:nvPicPr>
          <p:cNvPr id="6" name="Picture 5">
            <a:extLst>
              <a:ext uri="{FF2B5EF4-FFF2-40B4-BE49-F238E27FC236}">
                <a16:creationId xmlns:a16="http://schemas.microsoft.com/office/drawing/2014/main" id="{BCF80699-5218-4DBF-8CA5-0E9F041C40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36527" y="-266652"/>
            <a:ext cx="262720" cy="916314"/>
          </a:xfrm>
          <a:prstGeom prst="rect">
            <a:avLst/>
          </a:prstGeom>
        </p:spPr>
      </p:pic>
      <p:pic>
        <p:nvPicPr>
          <p:cNvPr id="7" name="Picture 6" descr="Logo&#10;&#10;Description automatically generated">
            <a:extLst>
              <a:ext uri="{FF2B5EF4-FFF2-40B4-BE49-F238E27FC236}">
                <a16:creationId xmlns:a16="http://schemas.microsoft.com/office/drawing/2014/main" id="{0981706C-7C88-43D8-9812-09FDA9388A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89031" y="6122017"/>
            <a:ext cx="380764" cy="636768"/>
          </a:xfrm>
          <a:prstGeom prst="rect">
            <a:avLst/>
          </a:prstGeom>
        </p:spPr>
      </p:pic>
    </p:spTree>
    <p:custDataLst>
      <p:tags r:id="rId1"/>
    </p:custDataLst>
    <p:extLst>
      <p:ext uri="{BB962C8B-B14F-4D97-AF65-F5344CB8AC3E}">
        <p14:creationId xmlns:p14="http://schemas.microsoft.com/office/powerpoint/2010/main" val="176973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1DC275-FDB3-4832-AA3E-1276B1139BE0}"/>
              </a:ext>
            </a:extLst>
          </p:cNvPr>
          <p:cNvSpPr>
            <a:spLocks noGrp="1"/>
          </p:cNvSpPr>
          <p:nvPr>
            <p:ph type="dt" sz="half" idx="10"/>
          </p:nvPr>
        </p:nvSpPr>
        <p:spPr/>
        <p:txBody>
          <a:bodyPr/>
          <a:lstStyle>
            <a:lvl1pPr>
              <a:defRPr>
                <a:solidFill>
                  <a:srgbClr val="B6B7BA"/>
                </a:solidFill>
              </a:defRPr>
            </a:lvl1pPr>
          </a:lstStyle>
          <a:p>
            <a:fld id="{B072E837-EACF-4D32-8546-108CEFB91C4F}" type="datetime1">
              <a:rPr lang="en-US" smtClean="0"/>
              <a:t>3/16/2022</a:t>
            </a:fld>
            <a:endParaRPr lang="en-US"/>
          </a:p>
        </p:txBody>
      </p:sp>
      <p:sp>
        <p:nvSpPr>
          <p:cNvPr id="3" name="Footer Placeholder 2">
            <a:extLst>
              <a:ext uri="{FF2B5EF4-FFF2-40B4-BE49-F238E27FC236}">
                <a16:creationId xmlns:a16="http://schemas.microsoft.com/office/drawing/2014/main" id="{E8B4DE02-9AE6-49D4-B195-0981D67C7988}"/>
              </a:ext>
            </a:extLst>
          </p:cNvPr>
          <p:cNvSpPr>
            <a:spLocks noGrp="1"/>
          </p:cNvSpPr>
          <p:nvPr>
            <p:ph type="ftr" sz="quarter" idx="11"/>
          </p:nvPr>
        </p:nvSpPr>
        <p:spPr/>
        <p:txBody>
          <a:bodyPr/>
          <a:lstStyle/>
          <a:p>
            <a:r>
              <a:rPr lang="en-US"/>
              <a:t>PROGRAMS WITH PURPOSE</a:t>
            </a:r>
          </a:p>
        </p:txBody>
      </p:sp>
      <p:sp>
        <p:nvSpPr>
          <p:cNvPr id="4" name="Slide Number Placeholder 3">
            <a:extLst>
              <a:ext uri="{FF2B5EF4-FFF2-40B4-BE49-F238E27FC236}">
                <a16:creationId xmlns:a16="http://schemas.microsoft.com/office/drawing/2014/main" id="{3652D091-8ECD-4F90-812D-2675F5582B07}"/>
              </a:ext>
            </a:extLst>
          </p:cNvPr>
          <p:cNvSpPr>
            <a:spLocks noGrp="1"/>
          </p:cNvSpPr>
          <p:nvPr>
            <p:ph type="sldNum" sz="quarter" idx="12"/>
          </p:nvPr>
        </p:nvSpPr>
        <p:spPr/>
        <p:txBody>
          <a:bodyPr/>
          <a:lstStyle/>
          <a:p>
            <a:fld id="{CFB91331-2029-45F1-A361-B9F814749C39}" type="slidenum">
              <a:rPr lang="en-US" smtClean="0"/>
              <a:t>‹#›</a:t>
            </a:fld>
            <a:endParaRPr lang="en-US"/>
          </a:p>
        </p:txBody>
      </p:sp>
      <p:pic>
        <p:nvPicPr>
          <p:cNvPr id="5" name="Picture 4">
            <a:extLst>
              <a:ext uri="{FF2B5EF4-FFF2-40B4-BE49-F238E27FC236}">
                <a16:creationId xmlns:a16="http://schemas.microsoft.com/office/drawing/2014/main" id="{B88476DA-8586-41BA-B22B-076E4E6C62B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36527" y="-266652"/>
            <a:ext cx="262720" cy="916314"/>
          </a:xfrm>
          <a:prstGeom prst="rect">
            <a:avLst/>
          </a:prstGeom>
        </p:spPr>
      </p:pic>
      <p:pic>
        <p:nvPicPr>
          <p:cNvPr id="6" name="Picture 5" descr="Logo&#10;&#10;Description automatically generated">
            <a:extLst>
              <a:ext uri="{FF2B5EF4-FFF2-40B4-BE49-F238E27FC236}">
                <a16:creationId xmlns:a16="http://schemas.microsoft.com/office/drawing/2014/main" id="{D341D26B-8BE0-44FC-B7DD-EC597BEC206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89031" y="6122017"/>
            <a:ext cx="380764" cy="636768"/>
          </a:xfrm>
          <a:prstGeom prst="rect">
            <a:avLst/>
          </a:prstGeom>
        </p:spPr>
      </p:pic>
    </p:spTree>
    <p:custDataLst>
      <p:tags r:id="rId1"/>
    </p:custDataLst>
    <p:extLst>
      <p:ext uri="{BB962C8B-B14F-4D97-AF65-F5344CB8AC3E}">
        <p14:creationId xmlns:p14="http://schemas.microsoft.com/office/powerpoint/2010/main" val="305674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F1DA-2852-40C9-8273-3164CB3083D9}"/>
              </a:ext>
            </a:extLst>
          </p:cNvPr>
          <p:cNvSpPr>
            <a:spLocks noGrp="1"/>
          </p:cNvSpPr>
          <p:nvPr>
            <p:ph type="title"/>
          </p:nvPr>
        </p:nvSpPr>
        <p:spPr>
          <a:xfrm>
            <a:off x="1990725" y="482099"/>
            <a:ext cx="4114800" cy="1600200"/>
          </a:xfrm>
        </p:spPr>
        <p:txBody>
          <a:bodyPr anchor="b"/>
          <a:lstStyle>
            <a:lvl1pPr>
              <a:defRPr sz="3200">
                <a:solidFill>
                  <a:srgbClr val="337E9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C8B976E-CE6F-4C5B-97F8-F55B7C074EF2}"/>
              </a:ext>
            </a:extLst>
          </p:cNvPr>
          <p:cNvSpPr>
            <a:spLocks noGrp="1"/>
          </p:cNvSpPr>
          <p:nvPr>
            <p:ph idx="1"/>
          </p:nvPr>
        </p:nvSpPr>
        <p:spPr>
          <a:xfrm>
            <a:off x="6300108" y="482099"/>
            <a:ext cx="5029200" cy="4968206"/>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9AA4001-E15C-4E70-9DD0-F6080449BF0A}"/>
              </a:ext>
            </a:extLst>
          </p:cNvPr>
          <p:cNvSpPr>
            <a:spLocks noGrp="1"/>
          </p:cNvSpPr>
          <p:nvPr>
            <p:ph type="body" sz="half" idx="2"/>
          </p:nvPr>
        </p:nvSpPr>
        <p:spPr>
          <a:xfrm>
            <a:off x="1990725" y="2082299"/>
            <a:ext cx="4114800" cy="3392905"/>
          </a:xfrm>
        </p:spPr>
        <p:txBody>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1ADCED2-BCE4-43E9-80A9-C818312AA0E7}"/>
              </a:ext>
            </a:extLst>
          </p:cNvPr>
          <p:cNvSpPr>
            <a:spLocks noGrp="1"/>
          </p:cNvSpPr>
          <p:nvPr>
            <p:ph type="dt" sz="half" idx="10"/>
          </p:nvPr>
        </p:nvSpPr>
        <p:spPr/>
        <p:txBody>
          <a:bodyPr/>
          <a:lstStyle>
            <a:lvl1pPr>
              <a:defRPr>
                <a:solidFill>
                  <a:srgbClr val="B6B7BA"/>
                </a:solidFill>
              </a:defRPr>
            </a:lvl1pPr>
          </a:lstStyle>
          <a:p>
            <a:fld id="{8346EEC6-D191-499C-9655-B757815CF9E0}" type="datetime1">
              <a:rPr lang="en-US" smtClean="0"/>
              <a:t>3/16/2022</a:t>
            </a:fld>
            <a:endParaRPr lang="en-US"/>
          </a:p>
        </p:txBody>
      </p:sp>
      <p:sp>
        <p:nvSpPr>
          <p:cNvPr id="6" name="Footer Placeholder 5">
            <a:extLst>
              <a:ext uri="{FF2B5EF4-FFF2-40B4-BE49-F238E27FC236}">
                <a16:creationId xmlns:a16="http://schemas.microsoft.com/office/drawing/2014/main" id="{700474ED-E28E-4C3B-95C6-6FE554BDFE77}"/>
              </a:ext>
            </a:extLst>
          </p:cNvPr>
          <p:cNvSpPr>
            <a:spLocks noGrp="1"/>
          </p:cNvSpPr>
          <p:nvPr>
            <p:ph type="ftr" sz="quarter" idx="11"/>
          </p:nvPr>
        </p:nvSpPr>
        <p:spPr/>
        <p:txBody>
          <a:bodyPr/>
          <a:lstStyle/>
          <a:p>
            <a:r>
              <a:rPr lang="en-US"/>
              <a:t>PROGRAMS WITH PURPOSE</a:t>
            </a:r>
          </a:p>
        </p:txBody>
      </p:sp>
      <p:sp>
        <p:nvSpPr>
          <p:cNvPr id="7" name="Slide Number Placeholder 6">
            <a:extLst>
              <a:ext uri="{FF2B5EF4-FFF2-40B4-BE49-F238E27FC236}">
                <a16:creationId xmlns:a16="http://schemas.microsoft.com/office/drawing/2014/main" id="{BBDF0A17-5668-4F4C-8386-1483D2DB25C5}"/>
              </a:ext>
            </a:extLst>
          </p:cNvPr>
          <p:cNvSpPr>
            <a:spLocks noGrp="1"/>
          </p:cNvSpPr>
          <p:nvPr>
            <p:ph type="sldNum" sz="quarter" idx="12"/>
          </p:nvPr>
        </p:nvSpPr>
        <p:spPr/>
        <p:txBody>
          <a:bodyPr/>
          <a:lstStyle/>
          <a:p>
            <a:fld id="{CFB91331-2029-45F1-A361-B9F814749C39}" type="slidenum">
              <a:rPr lang="en-US" smtClean="0"/>
              <a:t>‹#›</a:t>
            </a:fld>
            <a:endParaRPr lang="en-US"/>
          </a:p>
        </p:txBody>
      </p:sp>
      <p:pic>
        <p:nvPicPr>
          <p:cNvPr id="8" name="Picture 7">
            <a:extLst>
              <a:ext uri="{FF2B5EF4-FFF2-40B4-BE49-F238E27FC236}">
                <a16:creationId xmlns:a16="http://schemas.microsoft.com/office/drawing/2014/main" id="{94F1043E-D76B-4217-980A-24BE3196C86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36527" y="-266652"/>
            <a:ext cx="262720" cy="916314"/>
          </a:xfrm>
          <a:prstGeom prst="rect">
            <a:avLst/>
          </a:prstGeom>
        </p:spPr>
      </p:pic>
      <p:pic>
        <p:nvPicPr>
          <p:cNvPr id="9" name="Picture 8" descr="Logo&#10;&#10;Description automatically generated">
            <a:extLst>
              <a:ext uri="{FF2B5EF4-FFF2-40B4-BE49-F238E27FC236}">
                <a16:creationId xmlns:a16="http://schemas.microsoft.com/office/drawing/2014/main" id="{8AB89F78-E59C-4966-AF85-0AE336996B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89031" y="6122017"/>
            <a:ext cx="380764" cy="636768"/>
          </a:xfrm>
          <a:prstGeom prst="rect">
            <a:avLst/>
          </a:prstGeom>
        </p:spPr>
      </p:pic>
    </p:spTree>
    <p:custDataLst>
      <p:tags r:id="rId1"/>
    </p:custDataLst>
    <p:extLst>
      <p:ext uri="{BB962C8B-B14F-4D97-AF65-F5344CB8AC3E}">
        <p14:creationId xmlns:p14="http://schemas.microsoft.com/office/powerpoint/2010/main" val="3805577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ags" Target="../tags/tag13.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5F909-4FCF-4C0C-9368-490B29EB2B8D}"/>
              </a:ext>
            </a:extLst>
          </p:cNvPr>
          <p:cNvSpPr>
            <a:spLocks noGrp="1"/>
          </p:cNvSpPr>
          <p:nvPr>
            <p:ph type="title"/>
          </p:nvPr>
        </p:nvSpPr>
        <p:spPr>
          <a:xfrm>
            <a:off x="1952652" y="365125"/>
            <a:ext cx="9161649" cy="1325563"/>
          </a:xfrm>
          <a:prstGeom prst="rect">
            <a:avLst/>
          </a:prstGeom>
        </p:spPr>
        <p:txBody>
          <a:bodyPr vert="horz" lIns="91440" tIns="45720" rIns="91440" bIns="45720" rtlCol="0" anchor="ctr">
            <a:normAutofit/>
          </a:bodyPr>
          <a:lstStyle/>
          <a:p>
            <a:r>
              <a:rPr lang="en-US" dirty="0"/>
              <a:t> Master title style</a:t>
            </a:r>
          </a:p>
        </p:txBody>
      </p:sp>
      <p:sp>
        <p:nvSpPr>
          <p:cNvPr id="3" name="Text Placeholder 2">
            <a:extLst>
              <a:ext uri="{FF2B5EF4-FFF2-40B4-BE49-F238E27FC236}">
                <a16:creationId xmlns:a16="http://schemas.microsoft.com/office/drawing/2014/main" id="{D52752A9-7A74-40E7-8C6A-CFB7D09EA731}"/>
              </a:ext>
            </a:extLst>
          </p:cNvPr>
          <p:cNvSpPr>
            <a:spLocks noGrp="1"/>
          </p:cNvSpPr>
          <p:nvPr>
            <p:ph type="body" idx="1"/>
          </p:nvPr>
        </p:nvSpPr>
        <p:spPr>
          <a:xfrm>
            <a:off x="1952652" y="1825625"/>
            <a:ext cx="9161654" cy="43574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755CF0C-2C46-4536-A0CE-71AA6833B568}"/>
              </a:ext>
            </a:extLst>
          </p:cNvPr>
          <p:cNvSpPr>
            <a:spLocks noGrp="1"/>
          </p:cNvSpPr>
          <p:nvPr>
            <p:ph type="dt" sz="half" idx="2"/>
          </p:nvPr>
        </p:nvSpPr>
        <p:spPr>
          <a:xfrm rot="16200000">
            <a:off x="-244270" y="2904421"/>
            <a:ext cx="1566681" cy="309791"/>
          </a:xfrm>
          <a:prstGeom prst="rect">
            <a:avLst/>
          </a:prstGeom>
        </p:spPr>
        <p:txBody>
          <a:bodyPr vert="horz" lIns="91440" tIns="45720" rIns="91440" bIns="45720" rtlCol="0" anchor="ctr"/>
          <a:lstStyle>
            <a:lvl1pPr algn="l">
              <a:defRPr sz="1000" spc="300">
                <a:solidFill>
                  <a:schemeClr val="tx1">
                    <a:tint val="75000"/>
                  </a:schemeClr>
                </a:solidFill>
                <a:latin typeface="Brandon Grotesque Medium" panose="020B0603020203060202" pitchFamily="34" charset="0"/>
              </a:defRPr>
            </a:lvl1pPr>
          </a:lstStyle>
          <a:p>
            <a:fld id="{0A3E1A64-D879-49FF-97FD-1EBD58CC0E9E}" type="datetime1">
              <a:rPr lang="en-US" smtClean="0"/>
              <a:t>3/16/2022</a:t>
            </a:fld>
            <a:endParaRPr lang="en-US"/>
          </a:p>
        </p:txBody>
      </p:sp>
      <p:sp>
        <p:nvSpPr>
          <p:cNvPr id="5" name="Footer Placeholder 4">
            <a:extLst>
              <a:ext uri="{FF2B5EF4-FFF2-40B4-BE49-F238E27FC236}">
                <a16:creationId xmlns:a16="http://schemas.microsoft.com/office/drawing/2014/main" id="{85E5A475-2C31-49E3-9E6D-712920BE2C88}"/>
              </a:ext>
            </a:extLst>
          </p:cNvPr>
          <p:cNvSpPr>
            <a:spLocks noGrp="1"/>
          </p:cNvSpPr>
          <p:nvPr>
            <p:ph type="ftr" sz="quarter" idx="3"/>
          </p:nvPr>
        </p:nvSpPr>
        <p:spPr>
          <a:xfrm rot="16200000">
            <a:off x="-559986" y="4786590"/>
            <a:ext cx="2197658" cy="309790"/>
          </a:xfrm>
          <a:prstGeom prst="rect">
            <a:avLst/>
          </a:prstGeom>
        </p:spPr>
        <p:txBody>
          <a:bodyPr vert="horz" lIns="91440" tIns="45720" rIns="91440" bIns="45720" rtlCol="0" anchor="ctr"/>
          <a:lstStyle>
            <a:lvl1pPr algn="r">
              <a:defRPr sz="1000" cap="all" spc="0" baseline="0">
                <a:solidFill>
                  <a:srgbClr val="B6B7BA"/>
                </a:solidFill>
                <a:latin typeface="Brandon Grotesque Medium" panose="020B0603020203060202" pitchFamily="34" charset="0"/>
              </a:defRPr>
            </a:lvl1pPr>
          </a:lstStyle>
          <a:p>
            <a:r>
              <a:rPr lang="en-US"/>
              <a:t>PROGRAMS WITH PURPOSE</a:t>
            </a:r>
          </a:p>
        </p:txBody>
      </p:sp>
      <p:sp>
        <p:nvSpPr>
          <p:cNvPr id="6" name="Slide Number Placeholder 5">
            <a:extLst>
              <a:ext uri="{FF2B5EF4-FFF2-40B4-BE49-F238E27FC236}">
                <a16:creationId xmlns:a16="http://schemas.microsoft.com/office/drawing/2014/main" id="{36967A81-C989-4DF3-94A3-5C8D535ACC88}"/>
              </a:ext>
            </a:extLst>
          </p:cNvPr>
          <p:cNvSpPr>
            <a:spLocks noGrp="1"/>
          </p:cNvSpPr>
          <p:nvPr>
            <p:ph type="sldNum" sz="quarter" idx="4"/>
          </p:nvPr>
        </p:nvSpPr>
        <p:spPr>
          <a:xfrm>
            <a:off x="4227" y="6325857"/>
            <a:ext cx="976250" cy="432928"/>
          </a:xfrm>
          <a:prstGeom prst="rect">
            <a:avLst/>
          </a:prstGeom>
        </p:spPr>
        <p:txBody>
          <a:bodyPr vert="horz" lIns="91440" tIns="45720" rIns="91440" bIns="45720" rtlCol="0" anchor="ctr"/>
          <a:lstStyle>
            <a:lvl1pPr algn="r">
              <a:defRPr sz="1000" spc="300">
                <a:solidFill>
                  <a:srgbClr val="B6B7BA"/>
                </a:solidFill>
                <a:latin typeface="Brandon Grotesque Medium" panose="020B0603020203060202" pitchFamily="34" charset="0"/>
              </a:defRPr>
            </a:lvl1pPr>
          </a:lstStyle>
          <a:p>
            <a:fld id="{CFB91331-2029-45F1-A361-B9F814749C39}" type="slidenum">
              <a:rPr lang="en-US" smtClean="0"/>
              <a:t>‹#›</a:t>
            </a:fld>
            <a:endParaRPr lang="en-US"/>
          </a:p>
        </p:txBody>
      </p:sp>
      <p:cxnSp>
        <p:nvCxnSpPr>
          <p:cNvPr id="8" name="Straight Connector 7">
            <a:extLst>
              <a:ext uri="{FF2B5EF4-FFF2-40B4-BE49-F238E27FC236}">
                <a16:creationId xmlns:a16="http://schemas.microsoft.com/office/drawing/2014/main" id="{1DB38C64-D785-4337-AA18-8479727FBD72}"/>
              </a:ext>
            </a:extLst>
          </p:cNvPr>
          <p:cNvCxnSpPr>
            <a:cxnSpLocks/>
          </p:cNvCxnSpPr>
          <p:nvPr/>
        </p:nvCxnSpPr>
        <p:spPr>
          <a:xfrm>
            <a:off x="1077686" y="-21774"/>
            <a:ext cx="0" cy="6879774"/>
          </a:xfrm>
          <a:prstGeom prst="line">
            <a:avLst/>
          </a:prstGeom>
          <a:ln>
            <a:solidFill>
              <a:srgbClr val="B6B7BA"/>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0CE16AD-0950-4125-ACCE-F0D7D8F8A1CD}"/>
              </a:ext>
            </a:extLst>
          </p:cNvPr>
          <p:cNvCxnSpPr>
            <a:cxnSpLocks/>
          </p:cNvCxnSpPr>
          <p:nvPr/>
        </p:nvCxnSpPr>
        <p:spPr>
          <a:xfrm>
            <a:off x="0" y="6183085"/>
            <a:ext cx="1077686" cy="0"/>
          </a:xfrm>
          <a:prstGeom prst="line">
            <a:avLst/>
          </a:prstGeom>
          <a:ln>
            <a:solidFill>
              <a:srgbClr val="B6B7BA"/>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7D368AA7-B70B-4F72-BF81-D32D2411DA67}"/>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1353800" y="5935724"/>
            <a:ext cx="457200" cy="764595"/>
          </a:xfrm>
          <a:prstGeom prst="rect">
            <a:avLst/>
          </a:prstGeom>
        </p:spPr>
      </p:pic>
      <p:sp>
        <p:nvSpPr>
          <p:cNvPr id="30" name="TextBox 29">
            <a:extLst>
              <a:ext uri="{FF2B5EF4-FFF2-40B4-BE49-F238E27FC236}">
                <a16:creationId xmlns:a16="http://schemas.microsoft.com/office/drawing/2014/main" id="{12E05FF0-1397-4DEB-AA9B-DF6A79EC3B31}"/>
              </a:ext>
            </a:extLst>
          </p:cNvPr>
          <p:cNvSpPr txBox="1"/>
          <p:nvPr/>
        </p:nvSpPr>
        <p:spPr>
          <a:xfrm>
            <a:off x="-2403895" y="191505"/>
            <a:ext cx="2148220" cy="6186309"/>
          </a:xfrm>
          <a:prstGeom prst="rect">
            <a:avLst/>
          </a:prstGeom>
          <a:solidFill>
            <a:schemeClr val="accent4">
              <a:lumMod val="40000"/>
              <a:lumOff val="60000"/>
            </a:schemeClr>
          </a:solidFill>
        </p:spPr>
        <p:txBody>
          <a:bodyPr wrap="square" rtlCol="0">
            <a:spAutoFit/>
          </a:bodyPr>
          <a:lstStyle/>
          <a:p>
            <a:r>
              <a:rPr lang="en-US" sz="1200" b="1" dirty="0">
                <a:latin typeface="Arial" panose="020B0604020202020204" pitchFamily="34" charset="0"/>
                <a:cs typeface="Arial" panose="020B0604020202020204" pitchFamily="34" charset="0"/>
              </a:rPr>
              <a:t>Tips for a well-branded Alpha Chi Omega PowerPoint:</a:t>
            </a:r>
          </a:p>
          <a:p>
            <a:endParaRPr lang="en-US" dirty="0">
              <a:latin typeface="Arial" panose="020B0604020202020204" pitchFamily="34" charset="0"/>
              <a:cs typeface="Arial" panose="020B0604020202020204"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Body copy should be no smaller than 18 point.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dirty="0">
              <a:latin typeface="Arial" panose="020B0604020202020204" pitchFamily="34" charset="0"/>
              <a:cs typeface="Arial" panose="020B0604020202020204"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Headline font should be no smaller than 36 point. If you need to squeeze the headline to fit, consider rewording.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dirty="0">
              <a:latin typeface="Arial" panose="020B0604020202020204" pitchFamily="34" charset="0"/>
              <a:cs typeface="Arial" panose="020B0604020202020204"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Margins are set. If you need to squeeze in content, consider rewording; do not adjust margins to fit text.</a:t>
            </a:r>
          </a:p>
          <a:p>
            <a:pPr marL="0" indent="0">
              <a:buFont typeface="Arial" panose="020B0604020202020204" pitchFamily="34" charset="0"/>
              <a:buNone/>
            </a:pPr>
            <a:endParaRPr lang="en-US" sz="11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dirty="0">
                <a:latin typeface="Arial" panose="020B0604020202020204" pitchFamily="34" charset="0"/>
                <a:cs typeface="Arial" panose="020B0604020202020204" pitchFamily="34" charset="0"/>
              </a:rPr>
              <a:t>When using the Marshmallow script font (the handwriting-looking font), use no more than 4 words. If your title has more than 4 words and you want to use Marshmallow font, split the title and use Marshmallow on the second line only.</a:t>
            </a:r>
          </a:p>
          <a:p>
            <a:pPr marL="171450" indent="-171450">
              <a:buFont typeface="Arial" panose="020B0604020202020204" pitchFamily="34" charset="0"/>
              <a:buChar char="•"/>
            </a:pPr>
            <a:endParaRPr lang="en-US" sz="11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dirty="0">
                <a:latin typeface="Arial" panose="020B0604020202020204" pitchFamily="34" charset="0"/>
                <a:cs typeface="Arial" panose="020B0604020202020204" pitchFamily="34" charset="0"/>
              </a:rPr>
              <a:t>Avoid using Chrome (gray), Olympus (light blue), Hera (pink) or </a:t>
            </a:r>
            <a:r>
              <a:rPr lang="en-US" sz="1100" b="0" dirty="0" err="1">
                <a:latin typeface="Arial" panose="020B0604020202020204" pitchFamily="34" charset="0"/>
                <a:cs typeface="Arial" panose="020B0604020202020204" pitchFamily="34" charset="0"/>
              </a:rPr>
              <a:t>Greencaslte</a:t>
            </a:r>
            <a:r>
              <a:rPr lang="en-US" sz="1100" b="0" dirty="0">
                <a:latin typeface="Arial" panose="020B0604020202020204" pitchFamily="34" charset="0"/>
                <a:cs typeface="Arial" panose="020B0604020202020204" pitchFamily="34" charset="0"/>
              </a:rPr>
              <a:t> (bright green) for body copy as it’s likely too difficult to read from a distance.</a:t>
            </a:r>
          </a:p>
          <a:p>
            <a:pPr marL="171450" indent="-171450">
              <a:buFont typeface="Arial" panose="020B0604020202020204" pitchFamily="34" charset="0"/>
              <a:buChar char="•"/>
            </a:pPr>
            <a:endParaRPr lang="en-US" sz="1200" b="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DD3007C-4A17-4D79-A3BC-B1B018073AB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79558" y="-252397"/>
            <a:ext cx="139732" cy="927311"/>
          </a:xfrm>
          <a:prstGeom prst="rect">
            <a:avLst/>
          </a:prstGeom>
        </p:spPr>
      </p:pic>
    </p:spTree>
    <p:custDataLst>
      <p:tags r:id="rId12"/>
    </p:custDataLst>
    <p:extLst>
      <p:ext uri="{BB962C8B-B14F-4D97-AF65-F5344CB8AC3E}">
        <p14:creationId xmlns:p14="http://schemas.microsoft.com/office/powerpoint/2010/main" val="2486006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p:txStyles>
    <p:titleStyle>
      <a:lvl1pPr algn="l" defTabSz="914400" rtl="0" eaLnBrk="1" latinLnBrk="0" hangingPunct="1">
        <a:lnSpc>
          <a:spcPct val="90000"/>
        </a:lnSpc>
        <a:spcBef>
          <a:spcPct val="0"/>
        </a:spcBef>
        <a:buNone/>
        <a:defRPr sz="4500" kern="1200">
          <a:solidFill>
            <a:srgbClr val="9D6CAE"/>
          </a:solidFill>
          <a:latin typeface="Le Monde Livre Cla Pro" panose="020A0402070306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13F40"/>
          </a:solidFill>
          <a:latin typeface="Le Monde Livre Cla Pro" panose="020A0402070306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13F40"/>
          </a:solidFill>
          <a:latin typeface="Le Monde Livre Cla Pro" panose="020A0402070306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13F40"/>
          </a:solidFill>
          <a:latin typeface="Le Monde Livre Cla Pro" panose="020A0402070306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13F40"/>
          </a:solidFill>
          <a:latin typeface="Le Monde Livre Cla Pro" panose="020A0402070306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13F40"/>
          </a:solidFill>
          <a:latin typeface="Le Monde Livre Cla Pro" panose="020A0402070306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37E9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5F909-4FCF-4C0C-9368-490B29EB2B8D}"/>
              </a:ext>
            </a:extLst>
          </p:cNvPr>
          <p:cNvSpPr>
            <a:spLocks noGrp="1"/>
          </p:cNvSpPr>
          <p:nvPr>
            <p:ph type="title"/>
          </p:nvPr>
        </p:nvSpPr>
        <p:spPr>
          <a:xfrm>
            <a:off x="1952652" y="365125"/>
            <a:ext cx="9161657" cy="1325563"/>
          </a:xfrm>
          <a:prstGeom prst="rect">
            <a:avLst/>
          </a:prstGeom>
        </p:spPr>
        <p:txBody>
          <a:bodyPr vert="horz" lIns="91440" tIns="45720" rIns="91440" bIns="45720" rtlCol="0" anchor="ctr">
            <a:normAutofit/>
          </a:bodyPr>
          <a:lstStyle/>
          <a:p>
            <a:r>
              <a:rPr lang="en-US" dirty="0"/>
              <a:t> Master title style</a:t>
            </a:r>
          </a:p>
        </p:txBody>
      </p:sp>
      <p:sp>
        <p:nvSpPr>
          <p:cNvPr id="3" name="Text Placeholder 2">
            <a:extLst>
              <a:ext uri="{FF2B5EF4-FFF2-40B4-BE49-F238E27FC236}">
                <a16:creationId xmlns:a16="http://schemas.microsoft.com/office/drawing/2014/main" id="{D52752A9-7A74-40E7-8C6A-CFB7D09EA731}"/>
              </a:ext>
            </a:extLst>
          </p:cNvPr>
          <p:cNvSpPr>
            <a:spLocks noGrp="1"/>
          </p:cNvSpPr>
          <p:nvPr>
            <p:ph type="body" idx="1"/>
          </p:nvPr>
        </p:nvSpPr>
        <p:spPr>
          <a:xfrm>
            <a:off x="1952652" y="1825625"/>
            <a:ext cx="9161655" cy="40991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755CF0C-2C46-4536-A0CE-71AA6833B568}"/>
              </a:ext>
            </a:extLst>
          </p:cNvPr>
          <p:cNvSpPr>
            <a:spLocks noGrp="1"/>
          </p:cNvSpPr>
          <p:nvPr>
            <p:ph type="dt" sz="half" idx="2"/>
          </p:nvPr>
        </p:nvSpPr>
        <p:spPr>
          <a:xfrm>
            <a:off x="7848853" y="6379590"/>
            <a:ext cx="1566681" cy="309791"/>
          </a:xfrm>
          <a:prstGeom prst="rect">
            <a:avLst/>
          </a:prstGeom>
        </p:spPr>
        <p:txBody>
          <a:bodyPr vert="horz" lIns="91440" tIns="45720" rIns="91440" bIns="45720" rtlCol="0" anchor="ctr"/>
          <a:lstStyle>
            <a:lvl1pPr algn="l">
              <a:defRPr sz="1000" spc="300">
                <a:solidFill>
                  <a:schemeClr val="tx1">
                    <a:tint val="75000"/>
                  </a:schemeClr>
                </a:solidFill>
                <a:latin typeface="Brandon Grotesque Medium" panose="020B0603020203060202" pitchFamily="34" charset="0"/>
              </a:defRPr>
            </a:lvl1pPr>
          </a:lstStyle>
          <a:p>
            <a:fld id="{4720205B-AC57-44D0-A236-536D0E3B404C}" type="datetime1">
              <a:rPr lang="en-US" smtClean="0">
                <a:solidFill>
                  <a:schemeClr val="bg1"/>
                </a:solidFill>
              </a:rPr>
              <a:t>3/16/2022</a:t>
            </a:fld>
            <a:endParaRPr lang="en-US" dirty="0">
              <a:solidFill>
                <a:schemeClr val="bg1"/>
              </a:solidFill>
            </a:endParaRPr>
          </a:p>
        </p:txBody>
      </p:sp>
      <p:sp>
        <p:nvSpPr>
          <p:cNvPr id="5" name="Footer Placeholder 4">
            <a:extLst>
              <a:ext uri="{FF2B5EF4-FFF2-40B4-BE49-F238E27FC236}">
                <a16:creationId xmlns:a16="http://schemas.microsoft.com/office/drawing/2014/main" id="{85E5A475-2C31-49E3-9E6D-712920BE2C88}"/>
              </a:ext>
            </a:extLst>
          </p:cNvPr>
          <p:cNvSpPr>
            <a:spLocks noGrp="1"/>
          </p:cNvSpPr>
          <p:nvPr>
            <p:ph type="ftr" sz="quarter" idx="3"/>
          </p:nvPr>
        </p:nvSpPr>
        <p:spPr>
          <a:xfrm>
            <a:off x="5651195" y="6379591"/>
            <a:ext cx="2197658" cy="309790"/>
          </a:xfrm>
          <a:prstGeom prst="rect">
            <a:avLst/>
          </a:prstGeom>
        </p:spPr>
        <p:txBody>
          <a:bodyPr vert="horz" lIns="91440" tIns="45720" rIns="91440" bIns="45720" rtlCol="0" anchor="ctr"/>
          <a:lstStyle>
            <a:lvl1pPr algn="r">
              <a:defRPr sz="1000" spc="0">
                <a:solidFill>
                  <a:schemeClr val="bg1"/>
                </a:solidFill>
                <a:latin typeface="Brandon Grotesque Medium" panose="020B0603020203060202" pitchFamily="34" charset="0"/>
              </a:defRPr>
            </a:lvl1pPr>
          </a:lstStyle>
          <a:p>
            <a:r>
              <a:rPr lang="en-US"/>
              <a:t>PROGRAMS WITH PURPOSE</a:t>
            </a:r>
            <a:endParaRPr lang="en-US" dirty="0"/>
          </a:p>
        </p:txBody>
      </p:sp>
      <p:sp>
        <p:nvSpPr>
          <p:cNvPr id="6" name="Slide Number Placeholder 5">
            <a:extLst>
              <a:ext uri="{FF2B5EF4-FFF2-40B4-BE49-F238E27FC236}">
                <a16:creationId xmlns:a16="http://schemas.microsoft.com/office/drawing/2014/main" id="{36967A81-C989-4DF3-94A3-5C8D535ACC88}"/>
              </a:ext>
            </a:extLst>
          </p:cNvPr>
          <p:cNvSpPr>
            <a:spLocks noGrp="1"/>
          </p:cNvSpPr>
          <p:nvPr>
            <p:ph type="sldNum" sz="quarter" idx="4"/>
          </p:nvPr>
        </p:nvSpPr>
        <p:spPr>
          <a:xfrm>
            <a:off x="10377550" y="6318022"/>
            <a:ext cx="976250" cy="432928"/>
          </a:xfrm>
          <a:prstGeom prst="rect">
            <a:avLst/>
          </a:prstGeom>
        </p:spPr>
        <p:txBody>
          <a:bodyPr vert="horz" lIns="91440" tIns="45720" rIns="91440" bIns="45720" rtlCol="0" anchor="ctr"/>
          <a:lstStyle>
            <a:lvl1pPr algn="r">
              <a:defRPr sz="1000" spc="300">
                <a:solidFill>
                  <a:schemeClr val="bg1"/>
                </a:solidFill>
                <a:latin typeface="Brandon Grotesque Medium" panose="020B0603020203060202" pitchFamily="34" charset="0"/>
              </a:defRPr>
            </a:lvl1pPr>
          </a:lstStyle>
          <a:p>
            <a:endParaRPr lang="en-US" dirty="0"/>
          </a:p>
        </p:txBody>
      </p:sp>
      <p:cxnSp>
        <p:nvCxnSpPr>
          <p:cNvPr id="8" name="Straight Connector 7">
            <a:extLst>
              <a:ext uri="{FF2B5EF4-FFF2-40B4-BE49-F238E27FC236}">
                <a16:creationId xmlns:a16="http://schemas.microsoft.com/office/drawing/2014/main" id="{1DB38C64-D785-4337-AA18-8479727FBD72}"/>
              </a:ext>
            </a:extLst>
          </p:cNvPr>
          <p:cNvCxnSpPr>
            <a:cxnSpLocks/>
          </p:cNvCxnSpPr>
          <p:nvPr/>
        </p:nvCxnSpPr>
        <p:spPr>
          <a:xfrm>
            <a:off x="1077686" y="-21774"/>
            <a:ext cx="0" cy="6879774"/>
          </a:xfrm>
          <a:prstGeom prst="line">
            <a:avLst/>
          </a:prstGeom>
          <a:ln>
            <a:solidFill>
              <a:srgbClr val="B6B7BA"/>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236CECD6-8334-4DCE-B19C-54A02E9A7B49}"/>
              </a:ext>
            </a:extLst>
          </p:cNvPr>
          <p:cNvGrpSpPr/>
          <p:nvPr/>
        </p:nvGrpSpPr>
        <p:grpSpPr>
          <a:xfrm>
            <a:off x="11495314" y="-9525"/>
            <a:ext cx="210659" cy="774155"/>
            <a:chOff x="433659" y="0"/>
            <a:chExt cx="210659" cy="625931"/>
          </a:xfrm>
        </p:grpSpPr>
        <p:cxnSp>
          <p:nvCxnSpPr>
            <p:cNvPr id="14" name="Straight Connector 13">
              <a:extLst>
                <a:ext uri="{FF2B5EF4-FFF2-40B4-BE49-F238E27FC236}">
                  <a16:creationId xmlns:a16="http://schemas.microsoft.com/office/drawing/2014/main" id="{D0AFC035-15AA-437F-A799-C8594FF5D83E}"/>
                </a:ext>
              </a:extLst>
            </p:cNvPr>
            <p:cNvCxnSpPr/>
            <p:nvPr/>
          </p:nvCxnSpPr>
          <p:spPr>
            <a:xfrm>
              <a:off x="433659" y="0"/>
              <a:ext cx="0" cy="5334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89CFCF7-78F5-459D-9017-16274DD18504}"/>
                </a:ext>
              </a:extLst>
            </p:cNvPr>
            <p:cNvCxnSpPr>
              <a:cxnSpLocks/>
            </p:cNvCxnSpPr>
            <p:nvPr/>
          </p:nvCxnSpPr>
          <p:spPr>
            <a:xfrm>
              <a:off x="531922" y="0"/>
              <a:ext cx="8090" cy="62593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20C928-D550-4536-9707-D2840DEFDB1E}"/>
                </a:ext>
              </a:extLst>
            </p:cNvPr>
            <p:cNvCxnSpPr/>
            <p:nvPr/>
          </p:nvCxnSpPr>
          <p:spPr>
            <a:xfrm>
              <a:off x="644318" y="0"/>
              <a:ext cx="0" cy="5334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C401E4B3-2E3F-4C50-AF7A-A3FDEBDF9B58}"/>
              </a:ext>
            </a:extLst>
          </p:cNvPr>
          <p:cNvGrpSpPr/>
          <p:nvPr/>
        </p:nvGrpSpPr>
        <p:grpSpPr>
          <a:xfrm rot="10800000">
            <a:off x="-1299162" y="6083845"/>
            <a:ext cx="210659" cy="774155"/>
            <a:chOff x="433659" y="0"/>
            <a:chExt cx="210659" cy="625931"/>
          </a:xfrm>
        </p:grpSpPr>
        <p:cxnSp>
          <p:nvCxnSpPr>
            <p:cNvPr id="21" name="Straight Connector 20">
              <a:extLst>
                <a:ext uri="{FF2B5EF4-FFF2-40B4-BE49-F238E27FC236}">
                  <a16:creationId xmlns:a16="http://schemas.microsoft.com/office/drawing/2014/main" id="{ABEB8E93-4B52-4DBD-897B-07D96DAF50E8}"/>
                </a:ext>
              </a:extLst>
            </p:cNvPr>
            <p:cNvCxnSpPr/>
            <p:nvPr/>
          </p:nvCxnSpPr>
          <p:spPr>
            <a:xfrm>
              <a:off x="433659" y="0"/>
              <a:ext cx="0" cy="5334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11205A-88B1-48ED-9FE1-D07BA85643D0}"/>
                </a:ext>
              </a:extLst>
            </p:cNvPr>
            <p:cNvCxnSpPr>
              <a:cxnSpLocks/>
            </p:cNvCxnSpPr>
            <p:nvPr/>
          </p:nvCxnSpPr>
          <p:spPr>
            <a:xfrm>
              <a:off x="531922" y="0"/>
              <a:ext cx="8090" cy="62593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E96F1E2-F6C4-4AE9-9121-AE136AF57618}"/>
                </a:ext>
              </a:extLst>
            </p:cNvPr>
            <p:cNvCxnSpPr/>
            <p:nvPr/>
          </p:nvCxnSpPr>
          <p:spPr>
            <a:xfrm>
              <a:off x="644318" y="0"/>
              <a:ext cx="0" cy="5334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9" name="Picture 8" descr="A picture containing drawing&#10;&#10;Description automatically generated">
            <a:extLst>
              <a:ext uri="{FF2B5EF4-FFF2-40B4-BE49-F238E27FC236}">
                <a16:creationId xmlns:a16="http://schemas.microsoft.com/office/drawing/2014/main" id="{4F381954-7ED5-49B6-888C-5F7902C78E6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7824" y="5924785"/>
            <a:ext cx="457200" cy="764596"/>
          </a:xfrm>
          <a:prstGeom prst="rect">
            <a:avLst/>
          </a:prstGeom>
        </p:spPr>
      </p:pic>
      <p:sp>
        <p:nvSpPr>
          <p:cNvPr id="17" name="TextBox 16">
            <a:extLst>
              <a:ext uri="{FF2B5EF4-FFF2-40B4-BE49-F238E27FC236}">
                <a16:creationId xmlns:a16="http://schemas.microsoft.com/office/drawing/2014/main" id="{C0976A8C-CCE6-4F5D-8200-B635A46C5C7C}"/>
              </a:ext>
            </a:extLst>
          </p:cNvPr>
          <p:cNvSpPr txBox="1"/>
          <p:nvPr/>
        </p:nvSpPr>
        <p:spPr>
          <a:xfrm>
            <a:off x="-2403895" y="191505"/>
            <a:ext cx="2148220" cy="6186309"/>
          </a:xfrm>
          <a:prstGeom prst="rect">
            <a:avLst/>
          </a:prstGeom>
          <a:solidFill>
            <a:schemeClr val="accent4">
              <a:lumMod val="40000"/>
              <a:lumOff val="60000"/>
            </a:schemeClr>
          </a:solidFill>
        </p:spPr>
        <p:txBody>
          <a:bodyPr wrap="square" rtlCol="0">
            <a:spAutoFit/>
          </a:bodyPr>
          <a:lstStyle/>
          <a:p>
            <a:r>
              <a:rPr lang="en-US" sz="1200" b="1" dirty="0">
                <a:latin typeface="Arial" panose="020B0604020202020204" pitchFamily="34" charset="0"/>
                <a:cs typeface="Arial" panose="020B0604020202020204" pitchFamily="34" charset="0"/>
              </a:rPr>
              <a:t>Tips for a well-branded Alpha Chi Omega PowerPoint:</a:t>
            </a:r>
          </a:p>
          <a:p>
            <a:endParaRPr lang="en-US" dirty="0">
              <a:latin typeface="Arial" panose="020B0604020202020204" pitchFamily="34" charset="0"/>
              <a:cs typeface="Arial" panose="020B0604020202020204"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Body copy should be no smaller than 18 point.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dirty="0">
              <a:latin typeface="Arial" panose="020B0604020202020204" pitchFamily="34" charset="0"/>
              <a:cs typeface="Arial" panose="020B0604020202020204"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Headline font should be no smaller than 36 point. If you need to squeeze the headline to fit, consider rewording.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dirty="0">
              <a:latin typeface="Arial" panose="020B0604020202020204" pitchFamily="34" charset="0"/>
              <a:cs typeface="Arial" panose="020B0604020202020204" pitchFamily="34" charset="0"/>
            </a:endParaRPr>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Margins are set. If you need to squeeze in content, consider rewording; do not adjust margins to fit text.</a:t>
            </a:r>
          </a:p>
          <a:p>
            <a:pPr marL="0" indent="0">
              <a:buFont typeface="Arial" panose="020B0604020202020204" pitchFamily="34" charset="0"/>
              <a:buNone/>
            </a:pPr>
            <a:endParaRPr lang="en-US" sz="11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dirty="0">
                <a:latin typeface="Arial" panose="020B0604020202020204" pitchFamily="34" charset="0"/>
                <a:cs typeface="Arial" panose="020B0604020202020204" pitchFamily="34" charset="0"/>
              </a:rPr>
              <a:t>When using the Marshmallow script font (the handwriting-looking font), use no more than 4 words. If your title has more than 4 words and you want to use Marshmallow font, split the title and use Marshmallow on the second line only.</a:t>
            </a:r>
          </a:p>
          <a:p>
            <a:pPr marL="171450" indent="-171450">
              <a:buFont typeface="Arial" panose="020B0604020202020204" pitchFamily="34" charset="0"/>
              <a:buChar char="•"/>
            </a:pPr>
            <a:endParaRPr lang="en-US" sz="11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dirty="0">
                <a:latin typeface="Arial" panose="020B0604020202020204" pitchFamily="34" charset="0"/>
                <a:cs typeface="Arial" panose="020B0604020202020204" pitchFamily="34" charset="0"/>
              </a:rPr>
              <a:t>Avoid using Chrome (gray), Olympus (light blue), Hera (pink) or </a:t>
            </a:r>
            <a:r>
              <a:rPr lang="en-US" sz="1100" b="0" dirty="0" err="1">
                <a:latin typeface="Arial" panose="020B0604020202020204" pitchFamily="34" charset="0"/>
                <a:cs typeface="Arial" panose="020B0604020202020204" pitchFamily="34" charset="0"/>
              </a:rPr>
              <a:t>Greencaslte</a:t>
            </a:r>
            <a:r>
              <a:rPr lang="en-US" sz="1100" b="0" dirty="0">
                <a:latin typeface="Arial" panose="020B0604020202020204" pitchFamily="34" charset="0"/>
                <a:cs typeface="Arial" panose="020B0604020202020204" pitchFamily="34" charset="0"/>
              </a:rPr>
              <a:t> (bright green) for body copy as it’s likely too difficult to read from a distance.</a:t>
            </a:r>
          </a:p>
          <a:p>
            <a:pPr marL="171450" indent="-171450">
              <a:buFont typeface="Arial" panose="020B0604020202020204" pitchFamily="34" charset="0"/>
              <a:buChar char="•"/>
            </a:pPr>
            <a:endParaRPr lang="en-US" sz="1200" b="0" dirty="0">
              <a:latin typeface="Arial" panose="020B0604020202020204" pitchFamily="34" charset="0"/>
              <a:cs typeface="Arial" panose="020B0604020202020204" pitchFamily="34" charset="0"/>
            </a:endParaRPr>
          </a:p>
        </p:txBody>
      </p:sp>
    </p:spTree>
    <p:custDataLst>
      <p:tags r:id="rId11"/>
    </p:custDataLst>
    <p:extLst>
      <p:ext uri="{BB962C8B-B14F-4D97-AF65-F5344CB8AC3E}">
        <p14:creationId xmlns:p14="http://schemas.microsoft.com/office/powerpoint/2010/main" val="366968043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hdr="0"/>
  <p:txStyles>
    <p:titleStyle>
      <a:lvl1pPr algn="l" defTabSz="914400" rtl="0" eaLnBrk="1" latinLnBrk="0" hangingPunct="1">
        <a:lnSpc>
          <a:spcPct val="90000"/>
        </a:lnSpc>
        <a:spcBef>
          <a:spcPct val="0"/>
        </a:spcBef>
        <a:buNone/>
        <a:defRPr sz="4500" kern="1200">
          <a:solidFill>
            <a:schemeClr val="bg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934E-1508-4D8E-BC72-F469C87309B0}"/>
              </a:ext>
            </a:extLst>
          </p:cNvPr>
          <p:cNvSpPr>
            <a:spLocks noGrp="1"/>
          </p:cNvSpPr>
          <p:nvPr>
            <p:ph type="ctrTitle"/>
          </p:nvPr>
        </p:nvSpPr>
        <p:spPr/>
        <p:txBody>
          <a:bodyPr/>
          <a:lstStyle/>
          <a:p>
            <a:r>
              <a:rPr lang="en-US" dirty="0"/>
              <a:t>The History of Sexual Assault Awareness Month</a:t>
            </a:r>
          </a:p>
        </p:txBody>
      </p:sp>
      <p:sp>
        <p:nvSpPr>
          <p:cNvPr id="3" name="Subtitle 2">
            <a:extLst>
              <a:ext uri="{FF2B5EF4-FFF2-40B4-BE49-F238E27FC236}">
                <a16:creationId xmlns:a16="http://schemas.microsoft.com/office/drawing/2014/main" id="{9316B75D-F38D-4298-B5D0-51692CEA0B05}"/>
              </a:ext>
            </a:extLst>
          </p:cNvPr>
          <p:cNvSpPr>
            <a:spLocks noGrp="1"/>
          </p:cNvSpPr>
          <p:nvPr>
            <p:ph type="subTitle" idx="1"/>
          </p:nvPr>
        </p:nvSpPr>
        <p:spPr/>
        <p:txBody>
          <a:bodyPr/>
          <a:lstStyle/>
          <a:p>
            <a:r>
              <a:rPr lang="en-US" dirty="0"/>
              <a:t>PROGRAM WITH PURPOSE</a:t>
            </a:r>
          </a:p>
        </p:txBody>
      </p:sp>
    </p:spTree>
    <p:custDataLst>
      <p:tags r:id="rId1"/>
    </p:custDataLst>
    <p:extLst>
      <p:ext uri="{BB962C8B-B14F-4D97-AF65-F5344CB8AC3E}">
        <p14:creationId xmlns:p14="http://schemas.microsoft.com/office/powerpoint/2010/main" val="3469457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3932-7A3D-4F56-A6BF-60BBD5AAFDC0}"/>
              </a:ext>
            </a:extLst>
          </p:cNvPr>
          <p:cNvSpPr>
            <a:spLocks noGrp="1"/>
          </p:cNvSpPr>
          <p:nvPr>
            <p:ph type="title"/>
          </p:nvPr>
        </p:nvSpPr>
        <p:spPr/>
        <p:txBody>
          <a:bodyPr/>
          <a:lstStyle/>
          <a:p>
            <a:r>
              <a:rPr lang="en-US" dirty="0"/>
              <a:t>Alpha Chi Omega and DVA</a:t>
            </a:r>
          </a:p>
        </p:txBody>
      </p:sp>
      <p:sp>
        <p:nvSpPr>
          <p:cNvPr id="3" name="Date Placeholder 2">
            <a:extLst>
              <a:ext uri="{FF2B5EF4-FFF2-40B4-BE49-F238E27FC236}">
                <a16:creationId xmlns:a16="http://schemas.microsoft.com/office/drawing/2014/main" id="{1F5BDA01-3473-4233-8CFF-F4C8BCF9CCDB}"/>
              </a:ext>
            </a:extLst>
          </p:cNvPr>
          <p:cNvSpPr>
            <a:spLocks noGrp="1"/>
          </p:cNvSpPr>
          <p:nvPr>
            <p:ph type="dt" sz="half" idx="10"/>
          </p:nvPr>
        </p:nvSpPr>
        <p:spPr/>
        <p:txBody>
          <a:bodyPr/>
          <a:lstStyle/>
          <a:p>
            <a:fld id="{6EF7820A-99CD-4F9D-909E-0E73EF15EEB6}" type="datetime1">
              <a:rPr lang="en-US" smtClean="0"/>
              <a:t>3/16/2022</a:t>
            </a:fld>
            <a:endParaRPr lang="en-US" dirty="0"/>
          </a:p>
        </p:txBody>
      </p:sp>
      <p:sp>
        <p:nvSpPr>
          <p:cNvPr id="4" name="Footer Placeholder 3">
            <a:extLst>
              <a:ext uri="{FF2B5EF4-FFF2-40B4-BE49-F238E27FC236}">
                <a16:creationId xmlns:a16="http://schemas.microsoft.com/office/drawing/2014/main" id="{938AC557-E998-4AE8-BF68-4BBEA89670C4}"/>
              </a:ext>
            </a:extLst>
          </p:cNvPr>
          <p:cNvSpPr>
            <a:spLocks noGrp="1"/>
          </p:cNvSpPr>
          <p:nvPr>
            <p:ph type="ftr" sz="quarter" idx="11"/>
          </p:nvPr>
        </p:nvSpPr>
        <p:spPr/>
        <p:txBody>
          <a:bodyPr/>
          <a:lstStyle/>
          <a:p>
            <a:r>
              <a:rPr lang="en-US"/>
              <a:t>PROGRAMS WITH PURPOSE</a:t>
            </a:r>
            <a:endParaRPr lang="en-US" dirty="0"/>
          </a:p>
        </p:txBody>
      </p:sp>
      <p:sp>
        <p:nvSpPr>
          <p:cNvPr id="5" name="Slide Number Placeholder 4">
            <a:extLst>
              <a:ext uri="{FF2B5EF4-FFF2-40B4-BE49-F238E27FC236}">
                <a16:creationId xmlns:a16="http://schemas.microsoft.com/office/drawing/2014/main" id="{2A28D814-05E7-49D9-B6DF-E9727EBA5B8D}"/>
              </a:ext>
            </a:extLst>
          </p:cNvPr>
          <p:cNvSpPr>
            <a:spLocks noGrp="1"/>
          </p:cNvSpPr>
          <p:nvPr>
            <p:ph type="sldNum" sz="quarter" idx="12"/>
          </p:nvPr>
        </p:nvSpPr>
        <p:spPr/>
        <p:txBody>
          <a:bodyPr/>
          <a:lstStyle/>
          <a:p>
            <a:fld id="{049C56BF-244C-4501-B176-C70A101A4A27}" type="slidenum">
              <a:rPr lang="en-US" smtClean="0"/>
              <a:t>10</a:t>
            </a:fld>
            <a:endParaRPr lang="en-US"/>
          </a:p>
        </p:txBody>
      </p:sp>
      <p:pic>
        <p:nvPicPr>
          <p:cNvPr id="7" name="Picture 6">
            <a:extLst>
              <a:ext uri="{FF2B5EF4-FFF2-40B4-BE49-F238E27FC236}">
                <a16:creationId xmlns:a16="http://schemas.microsoft.com/office/drawing/2014/main" id="{BDE2BC62-BB9C-44C6-B4BF-F8B07158E2AC}"/>
              </a:ext>
            </a:extLst>
          </p:cNvPr>
          <p:cNvPicPr>
            <a:picLocks noChangeAspect="1"/>
          </p:cNvPicPr>
          <p:nvPr/>
        </p:nvPicPr>
        <p:blipFill>
          <a:blip r:embed="rId2"/>
          <a:stretch>
            <a:fillRect/>
          </a:stretch>
        </p:blipFill>
        <p:spPr>
          <a:xfrm>
            <a:off x="3572503" y="1584013"/>
            <a:ext cx="5558899" cy="4085749"/>
          </a:xfrm>
          <a:prstGeom prst="rect">
            <a:avLst/>
          </a:prstGeom>
        </p:spPr>
      </p:pic>
      <p:sp>
        <p:nvSpPr>
          <p:cNvPr id="8" name="TextBox 7">
            <a:extLst>
              <a:ext uri="{FF2B5EF4-FFF2-40B4-BE49-F238E27FC236}">
                <a16:creationId xmlns:a16="http://schemas.microsoft.com/office/drawing/2014/main" id="{A8EDA3B7-BB7D-43B1-9B6F-F5031C4060BF}"/>
              </a:ext>
            </a:extLst>
          </p:cNvPr>
          <p:cNvSpPr txBox="1"/>
          <p:nvPr/>
        </p:nvSpPr>
        <p:spPr>
          <a:xfrm>
            <a:off x="3572503" y="5716898"/>
            <a:ext cx="3752950" cy="307777"/>
          </a:xfrm>
          <a:prstGeom prst="rect">
            <a:avLst/>
          </a:prstGeom>
          <a:noFill/>
        </p:spPr>
        <p:txBody>
          <a:bodyPr wrap="none" rtlCol="0">
            <a:spAutoFit/>
          </a:bodyPr>
          <a:lstStyle/>
          <a:p>
            <a:r>
              <a:rPr lang="en-US" sz="1400" i="1" dirty="0">
                <a:solidFill>
                  <a:srgbClr val="337E95"/>
                </a:solidFill>
                <a:latin typeface="Georgia" panose="02040502050405020303" pitchFamily="18" charset="0"/>
              </a:rPr>
              <a:t>Alpha Chi Omega National Council, 1990-92</a:t>
            </a:r>
          </a:p>
        </p:txBody>
      </p:sp>
    </p:spTree>
    <p:extLst>
      <p:ext uri="{BB962C8B-B14F-4D97-AF65-F5344CB8AC3E}">
        <p14:creationId xmlns:p14="http://schemas.microsoft.com/office/powerpoint/2010/main" val="3119538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E241F-FD0F-4AEA-A1AD-A9229A87F6E8}"/>
              </a:ext>
            </a:extLst>
          </p:cNvPr>
          <p:cNvSpPr>
            <a:spLocks noGrp="1"/>
          </p:cNvSpPr>
          <p:nvPr>
            <p:ph type="title"/>
          </p:nvPr>
        </p:nvSpPr>
        <p:spPr/>
        <p:txBody>
          <a:bodyPr/>
          <a:lstStyle/>
          <a:p>
            <a:r>
              <a:rPr lang="en-US" dirty="0"/>
              <a:t>The Creation of SAAM</a:t>
            </a:r>
          </a:p>
        </p:txBody>
      </p:sp>
      <p:sp>
        <p:nvSpPr>
          <p:cNvPr id="3" name="Content Placeholder 2">
            <a:extLst>
              <a:ext uri="{FF2B5EF4-FFF2-40B4-BE49-F238E27FC236}">
                <a16:creationId xmlns:a16="http://schemas.microsoft.com/office/drawing/2014/main" id="{CDDA4446-EFEF-4ABA-9563-D8996DA44021}"/>
              </a:ext>
            </a:extLst>
          </p:cNvPr>
          <p:cNvSpPr>
            <a:spLocks noGrp="1"/>
          </p:cNvSpPr>
          <p:nvPr>
            <p:ph idx="1"/>
          </p:nvPr>
        </p:nvSpPr>
        <p:spPr/>
        <p:txBody>
          <a:bodyPr/>
          <a:lstStyle/>
          <a:p>
            <a:r>
              <a:rPr lang="en-US" dirty="0"/>
              <a:t>Created by the National Sexual Violence Resource Center (NSVRC) in 2001</a:t>
            </a:r>
          </a:p>
          <a:p>
            <a:pPr lvl="1"/>
            <a:r>
              <a:rPr lang="en-US" dirty="0"/>
              <a:t>Color: Teal</a:t>
            </a:r>
          </a:p>
          <a:p>
            <a:pPr lvl="1"/>
            <a:r>
              <a:rPr lang="en-US" dirty="0"/>
              <a:t>Symbol: Ribbon</a:t>
            </a:r>
          </a:p>
          <a:p>
            <a:pPr lvl="1"/>
            <a:r>
              <a:rPr lang="en-US" dirty="0"/>
              <a:t>Month: April</a:t>
            </a:r>
          </a:p>
          <a:p>
            <a:r>
              <a:rPr lang="en-US" dirty="0"/>
              <a:t>Two goals: Awareness and Prevention</a:t>
            </a:r>
          </a:p>
        </p:txBody>
      </p:sp>
      <p:sp>
        <p:nvSpPr>
          <p:cNvPr id="4" name="Date Placeholder 3">
            <a:extLst>
              <a:ext uri="{FF2B5EF4-FFF2-40B4-BE49-F238E27FC236}">
                <a16:creationId xmlns:a16="http://schemas.microsoft.com/office/drawing/2014/main" id="{5CB16074-2194-4979-A712-033E1A3E1649}"/>
              </a:ext>
            </a:extLst>
          </p:cNvPr>
          <p:cNvSpPr>
            <a:spLocks noGrp="1"/>
          </p:cNvSpPr>
          <p:nvPr>
            <p:ph type="dt" sz="half" idx="10"/>
          </p:nvPr>
        </p:nvSpPr>
        <p:spPr/>
        <p:txBody>
          <a:bodyPr/>
          <a:lstStyle/>
          <a:p>
            <a:fld id="{0F1EA032-79E1-46F7-8C54-AFE3535FCBBB}" type="datetime1">
              <a:rPr lang="en-US" smtClean="0"/>
              <a:t>3/16/2022</a:t>
            </a:fld>
            <a:endParaRPr lang="en-US"/>
          </a:p>
        </p:txBody>
      </p:sp>
      <p:sp>
        <p:nvSpPr>
          <p:cNvPr id="5" name="Footer Placeholder 4">
            <a:extLst>
              <a:ext uri="{FF2B5EF4-FFF2-40B4-BE49-F238E27FC236}">
                <a16:creationId xmlns:a16="http://schemas.microsoft.com/office/drawing/2014/main" id="{1EC9DBC7-F9A1-46E7-9C6B-CC41246DAB87}"/>
              </a:ext>
            </a:extLst>
          </p:cNvPr>
          <p:cNvSpPr>
            <a:spLocks noGrp="1"/>
          </p:cNvSpPr>
          <p:nvPr>
            <p:ph type="ftr" sz="quarter" idx="11"/>
          </p:nvPr>
        </p:nvSpPr>
        <p:spPr/>
        <p:txBody>
          <a:bodyPr/>
          <a:lstStyle/>
          <a:p>
            <a:r>
              <a:rPr lang="en-US"/>
              <a:t>PROGRAMS WITH PURPOSE</a:t>
            </a:r>
          </a:p>
        </p:txBody>
      </p:sp>
      <p:sp>
        <p:nvSpPr>
          <p:cNvPr id="6" name="Slide Number Placeholder 5">
            <a:extLst>
              <a:ext uri="{FF2B5EF4-FFF2-40B4-BE49-F238E27FC236}">
                <a16:creationId xmlns:a16="http://schemas.microsoft.com/office/drawing/2014/main" id="{CA3751DF-4B86-40B8-9E0D-2FED9032843F}"/>
              </a:ext>
            </a:extLst>
          </p:cNvPr>
          <p:cNvSpPr>
            <a:spLocks noGrp="1"/>
          </p:cNvSpPr>
          <p:nvPr>
            <p:ph type="sldNum" sz="quarter" idx="12"/>
          </p:nvPr>
        </p:nvSpPr>
        <p:spPr/>
        <p:txBody>
          <a:bodyPr/>
          <a:lstStyle/>
          <a:p>
            <a:fld id="{CFB91331-2029-45F1-A361-B9F814749C39}" type="slidenum">
              <a:rPr lang="en-US" smtClean="0"/>
              <a:t>11</a:t>
            </a:fld>
            <a:endParaRPr lang="en-US"/>
          </a:p>
        </p:txBody>
      </p:sp>
      <p:pic>
        <p:nvPicPr>
          <p:cNvPr id="3074" name="Picture 2" descr="April is Sexual Assault Awareness Month (SAAM) - Mount Holyoke College  Events">
            <a:extLst>
              <a:ext uri="{FF2B5EF4-FFF2-40B4-BE49-F238E27FC236}">
                <a16:creationId xmlns:a16="http://schemas.microsoft.com/office/drawing/2014/main" id="{51993367-2FBF-4FD7-B7BE-51F349C54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302" y="586425"/>
            <a:ext cx="790194" cy="79019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D459953-ADEF-4B48-A4A9-B898A09B3E01}"/>
              </a:ext>
            </a:extLst>
          </p:cNvPr>
          <p:cNvSpPr txBox="1"/>
          <p:nvPr/>
        </p:nvSpPr>
        <p:spPr>
          <a:xfrm>
            <a:off x="1952424" y="5664457"/>
            <a:ext cx="6484467" cy="369332"/>
          </a:xfrm>
          <a:prstGeom prst="rect">
            <a:avLst/>
          </a:prstGeom>
          <a:noFill/>
        </p:spPr>
        <p:txBody>
          <a:bodyPr wrap="none" rtlCol="0">
            <a:spAutoFit/>
          </a:bodyPr>
          <a:lstStyle/>
          <a:p>
            <a:r>
              <a:rPr lang="en-US" dirty="0">
                <a:solidFill>
                  <a:schemeClr val="tx1">
                    <a:lumMod val="75000"/>
                    <a:lumOff val="25000"/>
                  </a:schemeClr>
                </a:solidFill>
              </a:rPr>
              <a:t>Learn more about the history of SAAM from the NSVRC here:</a:t>
            </a:r>
          </a:p>
        </p:txBody>
      </p:sp>
      <p:pic>
        <p:nvPicPr>
          <p:cNvPr id="7" name="Picture 7" descr="Qr code&#10;&#10;Description automatically generated">
            <a:extLst>
              <a:ext uri="{FF2B5EF4-FFF2-40B4-BE49-F238E27FC236}">
                <a16:creationId xmlns:a16="http://schemas.microsoft.com/office/drawing/2014/main" id="{2A42ECCF-0E94-4D80-85FE-7264CD1FE73C}"/>
              </a:ext>
            </a:extLst>
          </p:cNvPr>
          <p:cNvPicPr>
            <a:picLocks noChangeAspect="1"/>
          </p:cNvPicPr>
          <p:nvPr/>
        </p:nvPicPr>
        <p:blipFill>
          <a:blip r:embed="rId3"/>
          <a:stretch>
            <a:fillRect/>
          </a:stretch>
        </p:blipFill>
        <p:spPr>
          <a:xfrm>
            <a:off x="8433758" y="3755064"/>
            <a:ext cx="2743200" cy="2743200"/>
          </a:xfrm>
          <a:prstGeom prst="rect">
            <a:avLst/>
          </a:prstGeom>
        </p:spPr>
      </p:pic>
    </p:spTree>
    <p:extLst>
      <p:ext uri="{BB962C8B-B14F-4D97-AF65-F5344CB8AC3E}">
        <p14:creationId xmlns:p14="http://schemas.microsoft.com/office/powerpoint/2010/main" val="4173737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9B10-D47C-479A-8CB0-35B488471F08}"/>
              </a:ext>
            </a:extLst>
          </p:cNvPr>
          <p:cNvSpPr>
            <a:spLocks noGrp="1"/>
          </p:cNvSpPr>
          <p:nvPr>
            <p:ph type="title"/>
          </p:nvPr>
        </p:nvSpPr>
        <p:spPr/>
        <p:txBody>
          <a:bodyPr/>
          <a:lstStyle/>
          <a:p>
            <a:r>
              <a:rPr lang="en-US" dirty="0"/>
              <a:t>What will you do?</a:t>
            </a:r>
          </a:p>
        </p:txBody>
      </p:sp>
      <p:sp>
        <p:nvSpPr>
          <p:cNvPr id="3" name="Text Placeholder 2">
            <a:extLst>
              <a:ext uri="{FF2B5EF4-FFF2-40B4-BE49-F238E27FC236}">
                <a16:creationId xmlns:a16="http://schemas.microsoft.com/office/drawing/2014/main" id="{C7CC2499-C281-4A94-AD01-A19A6ECF5526}"/>
              </a:ext>
            </a:extLst>
          </p:cNvPr>
          <p:cNvSpPr>
            <a:spLocks noGrp="1"/>
          </p:cNvSpPr>
          <p:nvPr>
            <p:ph type="body" idx="1"/>
          </p:nvPr>
        </p:nvSpPr>
        <p:spPr/>
        <p:txBody>
          <a:bodyPr/>
          <a:lstStyle/>
          <a:p>
            <a:r>
              <a:rPr lang="en-US" dirty="0"/>
              <a:t>YOUR COMMITMENT TO SUPPORTING SURVIVORS, EDUCATING OTHERS AND TAKING ACTION TO END SEXUAL VIOLENCE IN OUR COMMUNITY</a:t>
            </a:r>
          </a:p>
        </p:txBody>
      </p:sp>
      <p:sp>
        <p:nvSpPr>
          <p:cNvPr id="4" name="Date Placeholder 3">
            <a:extLst>
              <a:ext uri="{FF2B5EF4-FFF2-40B4-BE49-F238E27FC236}">
                <a16:creationId xmlns:a16="http://schemas.microsoft.com/office/drawing/2014/main" id="{FBB45DD5-8B35-4761-A9FD-69D7C3246076}"/>
              </a:ext>
            </a:extLst>
          </p:cNvPr>
          <p:cNvSpPr>
            <a:spLocks noGrp="1"/>
          </p:cNvSpPr>
          <p:nvPr>
            <p:ph type="dt" sz="half" idx="10"/>
          </p:nvPr>
        </p:nvSpPr>
        <p:spPr/>
        <p:txBody>
          <a:bodyPr/>
          <a:lstStyle/>
          <a:p>
            <a:fld id="{65E85FE7-C932-442E-B097-0B08D22DF953}" type="datetime1">
              <a:rPr lang="en-US" smtClean="0"/>
              <a:t>3/16/2022</a:t>
            </a:fld>
            <a:endParaRPr lang="en-US" dirty="0"/>
          </a:p>
        </p:txBody>
      </p:sp>
      <p:sp>
        <p:nvSpPr>
          <p:cNvPr id="5" name="Footer Placeholder 4">
            <a:extLst>
              <a:ext uri="{FF2B5EF4-FFF2-40B4-BE49-F238E27FC236}">
                <a16:creationId xmlns:a16="http://schemas.microsoft.com/office/drawing/2014/main" id="{6AB11008-ED63-44A4-B9FC-A839C05614F1}"/>
              </a:ext>
            </a:extLst>
          </p:cNvPr>
          <p:cNvSpPr>
            <a:spLocks noGrp="1"/>
          </p:cNvSpPr>
          <p:nvPr>
            <p:ph type="ftr" sz="quarter" idx="11"/>
          </p:nvPr>
        </p:nvSpPr>
        <p:spPr/>
        <p:txBody>
          <a:bodyPr/>
          <a:lstStyle/>
          <a:p>
            <a:r>
              <a:rPr lang="en-US"/>
              <a:t>PROGRAMS WITH PURPOSE</a:t>
            </a:r>
            <a:endParaRPr lang="en-US" dirty="0"/>
          </a:p>
        </p:txBody>
      </p:sp>
      <p:sp>
        <p:nvSpPr>
          <p:cNvPr id="6" name="Slide Number Placeholder 5">
            <a:extLst>
              <a:ext uri="{FF2B5EF4-FFF2-40B4-BE49-F238E27FC236}">
                <a16:creationId xmlns:a16="http://schemas.microsoft.com/office/drawing/2014/main" id="{B4399DF4-D3A7-4BB3-AEFC-FA5D1FC25680}"/>
              </a:ext>
            </a:extLst>
          </p:cNvPr>
          <p:cNvSpPr>
            <a:spLocks noGrp="1"/>
          </p:cNvSpPr>
          <p:nvPr>
            <p:ph type="sldNum" sz="quarter" idx="12"/>
          </p:nvPr>
        </p:nvSpPr>
        <p:spPr/>
        <p:txBody>
          <a:bodyPr/>
          <a:lstStyle/>
          <a:p>
            <a:fld id="{049C56BF-244C-4501-B176-C70A101A4A27}" type="slidenum">
              <a:rPr lang="en-US" smtClean="0"/>
              <a:t>12</a:t>
            </a:fld>
            <a:endParaRPr lang="en-US"/>
          </a:p>
        </p:txBody>
      </p:sp>
    </p:spTree>
    <p:extLst>
      <p:ext uri="{BB962C8B-B14F-4D97-AF65-F5344CB8AC3E}">
        <p14:creationId xmlns:p14="http://schemas.microsoft.com/office/powerpoint/2010/main" val="3154346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A72927A-BA0F-4DCC-8C8D-EE59F3F0F131}"/>
              </a:ext>
            </a:extLst>
          </p:cNvPr>
          <p:cNvSpPr>
            <a:spLocks noGrp="1"/>
          </p:cNvSpPr>
          <p:nvPr>
            <p:ph type="title"/>
          </p:nvPr>
        </p:nvSpPr>
        <p:spPr>
          <a:xfrm>
            <a:off x="1990726" y="365125"/>
            <a:ext cx="9363074" cy="1325563"/>
          </a:xfrm>
        </p:spPr>
        <p:txBody>
          <a:bodyPr anchor="ctr">
            <a:normAutofit/>
          </a:bodyPr>
          <a:lstStyle/>
          <a:p>
            <a:r>
              <a:rPr lang="en-US" dirty="0"/>
              <a:t>Thank you!</a:t>
            </a:r>
          </a:p>
        </p:txBody>
      </p:sp>
      <p:pic>
        <p:nvPicPr>
          <p:cNvPr id="10" name="Picture Placeholder 9" descr="A picture containing piece, hand, looking, holding&#10;&#10;Description automatically generated">
            <a:extLst>
              <a:ext uri="{FF2B5EF4-FFF2-40B4-BE49-F238E27FC236}">
                <a16:creationId xmlns:a16="http://schemas.microsoft.com/office/drawing/2014/main" id="{158C34F5-366F-4871-969C-FAF272C7EC46}"/>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482433" y="1825625"/>
            <a:ext cx="3588586" cy="3588586"/>
          </a:xfrm>
          <a:noFill/>
        </p:spPr>
      </p:pic>
      <p:sp>
        <p:nvSpPr>
          <p:cNvPr id="2" name="Text Placeholder 1">
            <a:extLst>
              <a:ext uri="{FF2B5EF4-FFF2-40B4-BE49-F238E27FC236}">
                <a16:creationId xmlns:a16="http://schemas.microsoft.com/office/drawing/2014/main" id="{B64D002C-8F2C-4719-BBF4-E5B7EB53D20F}"/>
              </a:ext>
            </a:extLst>
          </p:cNvPr>
          <p:cNvSpPr>
            <a:spLocks noGrp="1"/>
          </p:cNvSpPr>
          <p:nvPr>
            <p:ph sz="half" idx="2"/>
          </p:nvPr>
        </p:nvSpPr>
        <p:spPr>
          <a:xfrm>
            <a:off x="6772275" y="1812925"/>
            <a:ext cx="4572000" cy="1325563"/>
          </a:xfrm>
        </p:spPr>
        <p:txBody>
          <a:bodyPr>
            <a:normAutofit/>
          </a:bodyPr>
          <a:lstStyle/>
          <a:p>
            <a:pPr marL="0" indent="0">
              <a:buNone/>
            </a:pPr>
            <a:r>
              <a:rPr lang="en-US" dirty="0">
                <a:effectLst/>
              </a:rPr>
              <a:t>Be sure to complete the Programs with Purpose </a:t>
            </a:r>
            <a:r>
              <a:rPr lang="en-US" dirty="0"/>
              <a:t>f</a:t>
            </a:r>
            <a:r>
              <a:rPr lang="en-US" dirty="0">
                <a:effectLst/>
              </a:rPr>
              <a:t>eedback </a:t>
            </a:r>
            <a:r>
              <a:rPr lang="en-US" dirty="0"/>
              <a:t>s</a:t>
            </a:r>
            <a:r>
              <a:rPr lang="en-US" dirty="0">
                <a:effectLst/>
              </a:rPr>
              <a:t>urvey! </a:t>
            </a:r>
          </a:p>
        </p:txBody>
      </p:sp>
      <p:sp>
        <p:nvSpPr>
          <p:cNvPr id="4" name="Date Placeholder 3">
            <a:extLst>
              <a:ext uri="{FF2B5EF4-FFF2-40B4-BE49-F238E27FC236}">
                <a16:creationId xmlns:a16="http://schemas.microsoft.com/office/drawing/2014/main" id="{DAE36FF4-5053-49C4-A31D-FF6972366615}"/>
              </a:ext>
            </a:extLst>
          </p:cNvPr>
          <p:cNvSpPr>
            <a:spLocks noGrp="1"/>
          </p:cNvSpPr>
          <p:nvPr>
            <p:ph type="dt" sz="half" idx="10"/>
          </p:nvPr>
        </p:nvSpPr>
        <p:spPr>
          <a:xfrm rot="16200000">
            <a:off x="-244270" y="2904421"/>
            <a:ext cx="1566681" cy="309791"/>
          </a:xfrm>
        </p:spPr>
        <p:txBody>
          <a:bodyPr anchor="ctr">
            <a:normAutofit/>
          </a:bodyPr>
          <a:lstStyle/>
          <a:p>
            <a:pPr>
              <a:spcAft>
                <a:spcPts val="600"/>
              </a:spcAft>
            </a:pPr>
            <a:fld id="{0F1EA032-79E1-46F7-8C54-AFE3535FCBBB}" type="datetime1">
              <a:rPr lang="en-US" smtClean="0"/>
              <a:pPr>
                <a:spcAft>
                  <a:spcPts val="600"/>
                </a:spcAft>
              </a:pPr>
              <a:t>3/16/2022</a:t>
            </a:fld>
            <a:endParaRPr lang="en-US"/>
          </a:p>
        </p:txBody>
      </p:sp>
      <p:sp>
        <p:nvSpPr>
          <p:cNvPr id="5" name="Footer Placeholder 4">
            <a:extLst>
              <a:ext uri="{FF2B5EF4-FFF2-40B4-BE49-F238E27FC236}">
                <a16:creationId xmlns:a16="http://schemas.microsoft.com/office/drawing/2014/main" id="{F43F161F-5432-41B4-A829-F3AFC8F37288}"/>
              </a:ext>
            </a:extLst>
          </p:cNvPr>
          <p:cNvSpPr>
            <a:spLocks noGrp="1"/>
          </p:cNvSpPr>
          <p:nvPr>
            <p:ph type="ftr" sz="quarter" idx="11"/>
          </p:nvPr>
        </p:nvSpPr>
        <p:spPr>
          <a:xfrm rot="16200000">
            <a:off x="-559986" y="4786590"/>
            <a:ext cx="2197658" cy="309790"/>
          </a:xfrm>
        </p:spPr>
        <p:txBody>
          <a:bodyPr anchor="ctr">
            <a:normAutofit/>
          </a:bodyPr>
          <a:lstStyle/>
          <a:p>
            <a:pPr>
              <a:spcAft>
                <a:spcPts val="600"/>
              </a:spcAft>
            </a:pPr>
            <a:r>
              <a:rPr lang="en-US" dirty="0"/>
              <a:t>PROGRAMS WITH PURPOSE</a:t>
            </a:r>
            <a:endParaRPr lang="en-US"/>
          </a:p>
        </p:txBody>
      </p:sp>
      <p:sp>
        <p:nvSpPr>
          <p:cNvPr id="6" name="Slide Number Placeholder 5">
            <a:extLst>
              <a:ext uri="{FF2B5EF4-FFF2-40B4-BE49-F238E27FC236}">
                <a16:creationId xmlns:a16="http://schemas.microsoft.com/office/drawing/2014/main" id="{141AE82B-E1DA-4937-887D-757B11801391}"/>
              </a:ext>
            </a:extLst>
          </p:cNvPr>
          <p:cNvSpPr>
            <a:spLocks noGrp="1"/>
          </p:cNvSpPr>
          <p:nvPr>
            <p:ph type="sldNum" sz="quarter" idx="12"/>
          </p:nvPr>
        </p:nvSpPr>
        <p:spPr>
          <a:xfrm>
            <a:off x="4227" y="6325857"/>
            <a:ext cx="976250" cy="432928"/>
          </a:xfrm>
        </p:spPr>
        <p:txBody>
          <a:bodyPr anchor="ctr">
            <a:normAutofit/>
          </a:bodyPr>
          <a:lstStyle/>
          <a:p>
            <a:pPr>
              <a:spcAft>
                <a:spcPts val="600"/>
              </a:spcAft>
            </a:pPr>
            <a:fld id="{CFB91331-2029-45F1-A361-B9F814749C39}" type="slidenum">
              <a:rPr lang="en-US" smtClean="0"/>
              <a:pPr>
                <a:spcAft>
                  <a:spcPts val="600"/>
                </a:spcAft>
              </a:pPr>
              <a:t>13</a:t>
            </a:fld>
            <a:endParaRPr lang="en-US"/>
          </a:p>
        </p:txBody>
      </p:sp>
      <p:sp>
        <p:nvSpPr>
          <p:cNvPr id="8" name="Text Placeholder 4">
            <a:extLst>
              <a:ext uri="{FF2B5EF4-FFF2-40B4-BE49-F238E27FC236}">
                <a16:creationId xmlns:a16="http://schemas.microsoft.com/office/drawing/2014/main" id="{4EF527FB-401A-4E88-B189-03C6D69D39A4}"/>
              </a:ext>
            </a:extLst>
          </p:cNvPr>
          <p:cNvSpPr txBox="1">
            <a:spLocks/>
          </p:cNvSpPr>
          <p:nvPr/>
        </p:nvSpPr>
        <p:spPr>
          <a:xfrm>
            <a:off x="2191703" y="5549148"/>
            <a:ext cx="4480560"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13F40"/>
                </a:solidFill>
                <a:latin typeface="Le Monde Livre Cla Pro" panose="020A0402070306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13F40"/>
                </a:solidFill>
                <a:latin typeface="Le Monde Livre Cla Pro" panose="020A0402070306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13F40"/>
                </a:solidFill>
                <a:latin typeface="Le Monde Livre Cla Pro" panose="020A0402070306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13F40"/>
                </a:solidFill>
                <a:latin typeface="Le Monde Livre Cla Pro" panose="020A0402070306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13F40"/>
                </a:solidFill>
                <a:latin typeface="Le Monde Livre Cla Pro" panose="020A0402070306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effectLst/>
                <a:latin typeface="+mj-lt"/>
                <a:ea typeface="Calibri" panose="020F0502020204030204" pitchFamily="34" charset="0"/>
                <a:cs typeface="Times New Roman" panose="02020603050405020304" pitchFamily="18" charset="0"/>
              </a:rPr>
              <a:t>SURVEYMONKEY.COM/S/D9BSHRS</a:t>
            </a:r>
            <a:endParaRPr lang="en-US" dirty="0">
              <a:latin typeface="+mj-lt"/>
            </a:endParaRPr>
          </a:p>
        </p:txBody>
      </p:sp>
    </p:spTree>
    <p:custDataLst>
      <p:tags r:id="rId1"/>
    </p:custDataLst>
    <p:extLst>
      <p:ext uri="{BB962C8B-B14F-4D97-AF65-F5344CB8AC3E}">
        <p14:creationId xmlns:p14="http://schemas.microsoft.com/office/powerpoint/2010/main" val="3411724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A3A8C-C6EE-4AFD-804C-BA4D29189029}"/>
              </a:ext>
            </a:extLst>
          </p:cNvPr>
          <p:cNvSpPr>
            <a:spLocks noGrp="1"/>
          </p:cNvSpPr>
          <p:nvPr>
            <p:ph type="title"/>
          </p:nvPr>
        </p:nvSpPr>
        <p:spPr/>
        <p:txBody>
          <a:bodyPr/>
          <a:lstStyle/>
          <a:p>
            <a:r>
              <a:rPr lang="en-US" dirty="0"/>
              <a:t>Trigger Warning</a:t>
            </a:r>
          </a:p>
        </p:txBody>
      </p:sp>
      <p:sp>
        <p:nvSpPr>
          <p:cNvPr id="3" name="Content Placeholder 2">
            <a:extLst>
              <a:ext uri="{FF2B5EF4-FFF2-40B4-BE49-F238E27FC236}">
                <a16:creationId xmlns:a16="http://schemas.microsoft.com/office/drawing/2014/main" id="{8706AA85-B99A-4645-BC53-D45919FE6A74}"/>
              </a:ext>
            </a:extLst>
          </p:cNvPr>
          <p:cNvSpPr>
            <a:spLocks noGrp="1"/>
          </p:cNvSpPr>
          <p:nvPr>
            <p:ph idx="1"/>
          </p:nvPr>
        </p:nvSpPr>
        <p:spPr/>
        <p:txBody>
          <a:bodyPr>
            <a:normAutofit fontScale="77500" lnSpcReduction="20000"/>
          </a:bodyPr>
          <a:lstStyle/>
          <a:p>
            <a:pPr marR="0">
              <a:lnSpc>
                <a:spcPct val="115000"/>
              </a:lnSpc>
              <a:spcBef>
                <a:spcPts val="0"/>
              </a:spcBef>
              <a:spcAft>
                <a:spcPts val="1000"/>
              </a:spcAft>
            </a:pPr>
            <a:r>
              <a:rPr lang="en-US" dirty="0"/>
              <a:t>Today’s program will focus on sexual assault awareness topics including the statistics surrounding populations of survivors and the history of sexual assault prevention and advocacy efforts in the United States. Some of the program may be emotionally and intellectually challenging to engage with. We completely understand that the program may be triggering for some members. </a:t>
            </a:r>
          </a:p>
          <a:p>
            <a:pPr marR="0">
              <a:lnSpc>
                <a:spcPct val="115000"/>
              </a:lnSpc>
              <a:spcBef>
                <a:spcPts val="0"/>
              </a:spcBef>
              <a:spcAft>
                <a:spcPts val="1000"/>
              </a:spcAft>
            </a:pPr>
            <a:r>
              <a:rPr lang="en-US" dirty="0"/>
              <a:t>We hope Sexual Assault Awareness Month is a positive education tool for all and it is positively adding to the membership experience and not causing undue harm. </a:t>
            </a:r>
          </a:p>
          <a:p>
            <a:pPr marR="0">
              <a:lnSpc>
                <a:spcPct val="115000"/>
              </a:lnSpc>
              <a:spcBef>
                <a:spcPts val="0"/>
              </a:spcBef>
              <a:spcAft>
                <a:spcPts val="1000"/>
              </a:spcAft>
            </a:pPr>
            <a:r>
              <a:rPr lang="en-US" dirty="0"/>
              <a:t>Please feel free to leave the program at any time if needed and utilize the resources shared on the following slide.</a:t>
            </a:r>
          </a:p>
          <a:p>
            <a:endParaRPr lang="en-US" dirty="0"/>
          </a:p>
        </p:txBody>
      </p:sp>
      <p:sp>
        <p:nvSpPr>
          <p:cNvPr id="4" name="Date Placeholder 3">
            <a:extLst>
              <a:ext uri="{FF2B5EF4-FFF2-40B4-BE49-F238E27FC236}">
                <a16:creationId xmlns:a16="http://schemas.microsoft.com/office/drawing/2014/main" id="{C2D6D2CD-6928-4032-ADFD-360EA2D9DA5E}"/>
              </a:ext>
            </a:extLst>
          </p:cNvPr>
          <p:cNvSpPr>
            <a:spLocks noGrp="1"/>
          </p:cNvSpPr>
          <p:nvPr>
            <p:ph type="dt" sz="half" idx="10"/>
          </p:nvPr>
        </p:nvSpPr>
        <p:spPr/>
        <p:txBody>
          <a:bodyPr/>
          <a:lstStyle/>
          <a:p>
            <a:fld id="{0F1EA032-79E1-46F7-8C54-AFE3535FCBBB}" type="datetime1">
              <a:rPr lang="en-US" smtClean="0"/>
              <a:t>3/16/2022</a:t>
            </a:fld>
            <a:endParaRPr lang="en-US"/>
          </a:p>
        </p:txBody>
      </p:sp>
      <p:sp>
        <p:nvSpPr>
          <p:cNvPr id="5" name="Footer Placeholder 4">
            <a:extLst>
              <a:ext uri="{FF2B5EF4-FFF2-40B4-BE49-F238E27FC236}">
                <a16:creationId xmlns:a16="http://schemas.microsoft.com/office/drawing/2014/main" id="{E56B4A7D-BE96-4AC8-A778-F00EF469911C}"/>
              </a:ext>
            </a:extLst>
          </p:cNvPr>
          <p:cNvSpPr>
            <a:spLocks noGrp="1"/>
          </p:cNvSpPr>
          <p:nvPr>
            <p:ph type="ftr" sz="quarter" idx="11"/>
          </p:nvPr>
        </p:nvSpPr>
        <p:spPr/>
        <p:txBody>
          <a:bodyPr/>
          <a:lstStyle/>
          <a:p>
            <a:r>
              <a:rPr lang="en-US" dirty="0"/>
              <a:t>PROGRAMS WITH PURPOSE</a:t>
            </a:r>
          </a:p>
        </p:txBody>
      </p:sp>
      <p:sp>
        <p:nvSpPr>
          <p:cNvPr id="6" name="Slide Number Placeholder 5">
            <a:extLst>
              <a:ext uri="{FF2B5EF4-FFF2-40B4-BE49-F238E27FC236}">
                <a16:creationId xmlns:a16="http://schemas.microsoft.com/office/drawing/2014/main" id="{22517E0D-DD7E-42E7-A3F6-C458CB76106B}"/>
              </a:ext>
            </a:extLst>
          </p:cNvPr>
          <p:cNvSpPr>
            <a:spLocks noGrp="1"/>
          </p:cNvSpPr>
          <p:nvPr>
            <p:ph type="sldNum" sz="quarter" idx="12"/>
          </p:nvPr>
        </p:nvSpPr>
        <p:spPr/>
        <p:txBody>
          <a:bodyPr/>
          <a:lstStyle/>
          <a:p>
            <a:fld id="{CFB91331-2029-45F1-A361-B9F814749C39}" type="slidenum">
              <a:rPr lang="en-US" smtClean="0"/>
              <a:t>2</a:t>
            </a:fld>
            <a:endParaRPr lang="en-US"/>
          </a:p>
        </p:txBody>
      </p:sp>
    </p:spTree>
    <p:extLst>
      <p:ext uri="{BB962C8B-B14F-4D97-AF65-F5344CB8AC3E}">
        <p14:creationId xmlns:p14="http://schemas.microsoft.com/office/powerpoint/2010/main" val="1821834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B23F-DC96-40E9-8C14-B379A8EDBE48}"/>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id="{F72637CA-EB7B-4F97-BE6A-54F181397912}"/>
              </a:ext>
            </a:extLst>
          </p:cNvPr>
          <p:cNvSpPr>
            <a:spLocks noGrp="1"/>
          </p:cNvSpPr>
          <p:nvPr>
            <p:ph type="body" idx="1"/>
          </p:nvPr>
        </p:nvSpPr>
        <p:spPr/>
        <p:txBody>
          <a:bodyPr/>
          <a:lstStyle/>
          <a:p>
            <a:r>
              <a:rPr lang="en-US" dirty="0"/>
              <a:t>LOCAL RESOURCES</a:t>
            </a:r>
          </a:p>
        </p:txBody>
      </p:sp>
      <p:sp>
        <p:nvSpPr>
          <p:cNvPr id="4" name="Content Placeholder 3">
            <a:extLst>
              <a:ext uri="{FF2B5EF4-FFF2-40B4-BE49-F238E27FC236}">
                <a16:creationId xmlns:a16="http://schemas.microsoft.com/office/drawing/2014/main" id="{7FDD4363-D728-4313-8A25-603D6509D3B8}"/>
              </a:ext>
            </a:extLst>
          </p:cNvPr>
          <p:cNvSpPr>
            <a:spLocks noGrp="1"/>
          </p:cNvSpPr>
          <p:nvPr>
            <p:ph sz="half" idx="2"/>
          </p:nvPr>
        </p:nvSpPr>
        <p:spPr/>
        <p:txBody>
          <a:bodyPr/>
          <a:lstStyle/>
          <a:p>
            <a:r>
              <a:rPr lang="en-US" dirty="0"/>
              <a:t>Facilitator should insert local resources here!</a:t>
            </a:r>
          </a:p>
        </p:txBody>
      </p:sp>
      <p:sp>
        <p:nvSpPr>
          <p:cNvPr id="5" name="Text Placeholder 4">
            <a:extLst>
              <a:ext uri="{FF2B5EF4-FFF2-40B4-BE49-F238E27FC236}">
                <a16:creationId xmlns:a16="http://schemas.microsoft.com/office/drawing/2014/main" id="{7AD5A542-C486-4296-BF63-4B9F0C0804B3}"/>
              </a:ext>
            </a:extLst>
          </p:cNvPr>
          <p:cNvSpPr>
            <a:spLocks noGrp="1"/>
          </p:cNvSpPr>
          <p:nvPr>
            <p:ph type="body" sz="quarter" idx="3"/>
          </p:nvPr>
        </p:nvSpPr>
        <p:spPr/>
        <p:txBody>
          <a:bodyPr/>
          <a:lstStyle/>
          <a:p>
            <a:r>
              <a:rPr lang="en-US" dirty="0"/>
              <a:t>NATIONAL RESOURCES</a:t>
            </a:r>
          </a:p>
        </p:txBody>
      </p:sp>
      <p:sp>
        <p:nvSpPr>
          <p:cNvPr id="6" name="Content Placeholder 5">
            <a:extLst>
              <a:ext uri="{FF2B5EF4-FFF2-40B4-BE49-F238E27FC236}">
                <a16:creationId xmlns:a16="http://schemas.microsoft.com/office/drawing/2014/main" id="{F6E4BA81-0D3C-4C62-AB01-080B83C94271}"/>
              </a:ext>
            </a:extLst>
          </p:cNvPr>
          <p:cNvSpPr>
            <a:spLocks noGrp="1"/>
          </p:cNvSpPr>
          <p:nvPr>
            <p:ph sz="quarter" idx="4"/>
          </p:nvPr>
        </p:nvSpPr>
        <p:spPr/>
        <p:txBody>
          <a:bodyPr/>
          <a:lstStyle/>
          <a:p>
            <a:r>
              <a:rPr lang="en-US" dirty="0"/>
              <a:t>The National Sexual Assault Hotline (RAINN)</a:t>
            </a:r>
          </a:p>
          <a:p>
            <a:pPr lvl="1"/>
            <a:r>
              <a:rPr lang="en-US" dirty="0"/>
              <a:t>hotline.rainn.org</a:t>
            </a:r>
          </a:p>
          <a:p>
            <a:pPr lvl="1"/>
            <a:r>
              <a:rPr lang="en-US" dirty="0"/>
              <a:t>800-656-HOPE</a:t>
            </a:r>
          </a:p>
        </p:txBody>
      </p:sp>
      <p:sp>
        <p:nvSpPr>
          <p:cNvPr id="7" name="Date Placeholder 6">
            <a:extLst>
              <a:ext uri="{FF2B5EF4-FFF2-40B4-BE49-F238E27FC236}">
                <a16:creationId xmlns:a16="http://schemas.microsoft.com/office/drawing/2014/main" id="{E39922A0-F4A1-4918-828B-74A5575297AB}"/>
              </a:ext>
            </a:extLst>
          </p:cNvPr>
          <p:cNvSpPr>
            <a:spLocks noGrp="1"/>
          </p:cNvSpPr>
          <p:nvPr>
            <p:ph type="dt" sz="half" idx="10"/>
          </p:nvPr>
        </p:nvSpPr>
        <p:spPr/>
        <p:txBody>
          <a:bodyPr/>
          <a:lstStyle/>
          <a:p>
            <a:fld id="{52E9BD6E-58FE-46B2-BB3B-74282477DF5D}" type="datetime1">
              <a:rPr lang="en-US" smtClean="0"/>
              <a:t>3/16/2022</a:t>
            </a:fld>
            <a:endParaRPr lang="en-US"/>
          </a:p>
        </p:txBody>
      </p:sp>
      <p:sp>
        <p:nvSpPr>
          <p:cNvPr id="8" name="Footer Placeholder 7">
            <a:extLst>
              <a:ext uri="{FF2B5EF4-FFF2-40B4-BE49-F238E27FC236}">
                <a16:creationId xmlns:a16="http://schemas.microsoft.com/office/drawing/2014/main" id="{8BD440BB-EFAF-4538-8668-0031AA1753CC}"/>
              </a:ext>
            </a:extLst>
          </p:cNvPr>
          <p:cNvSpPr>
            <a:spLocks noGrp="1"/>
          </p:cNvSpPr>
          <p:nvPr>
            <p:ph type="ftr" sz="quarter" idx="11"/>
          </p:nvPr>
        </p:nvSpPr>
        <p:spPr/>
        <p:txBody>
          <a:bodyPr/>
          <a:lstStyle/>
          <a:p>
            <a:r>
              <a:rPr lang="en-US"/>
              <a:t>PROGRAMS WITH PURPOSE</a:t>
            </a:r>
          </a:p>
        </p:txBody>
      </p:sp>
      <p:sp>
        <p:nvSpPr>
          <p:cNvPr id="9" name="Slide Number Placeholder 8">
            <a:extLst>
              <a:ext uri="{FF2B5EF4-FFF2-40B4-BE49-F238E27FC236}">
                <a16:creationId xmlns:a16="http://schemas.microsoft.com/office/drawing/2014/main" id="{FBD6DEFD-3D21-486D-A431-6CC86CF0ECB7}"/>
              </a:ext>
            </a:extLst>
          </p:cNvPr>
          <p:cNvSpPr>
            <a:spLocks noGrp="1"/>
          </p:cNvSpPr>
          <p:nvPr>
            <p:ph type="sldNum" sz="quarter" idx="12"/>
          </p:nvPr>
        </p:nvSpPr>
        <p:spPr/>
        <p:txBody>
          <a:bodyPr/>
          <a:lstStyle/>
          <a:p>
            <a:fld id="{CFB91331-2029-45F1-A361-B9F814749C39}" type="slidenum">
              <a:rPr lang="en-US" smtClean="0"/>
              <a:t>3</a:t>
            </a:fld>
            <a:endParaRPr lang="en-US"/>
          </a:p>
        </p:txBody>
      </p:sp>
      <p:pic>
        <p:nvPicPr>
          <p:cNvPr id="10" name="Graphic 4" descr="Pencil with solid fill">
            <a:extLst>
              <a:ext uri="{FF2B5EF4-FFF2-40B4-BE49-F238E27FC236}">
                <a16:creationId xmlns:a16="http://schemas.microsoft.com/office/drawing/2014/main" id="{E185D673-F6A2-481C-A29E-A37279E57EE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93176" y="2622368"/>
            <a:ext cx="510638" cy="510638"/>
          </a:xfrm>
          <a:prstGeom prst="rect">
            <a:avLst/>
          </a:prstGeom>
        </p:spPr>
      </p:pic>
    </p:spTree>
    <p:extLst>
      <p:ext uri="{BB962C8B-B14F-4D97-AF65-F5344CB8AC3E}">
        <p14:creationId xmlns:p14="http://schemas.microsoft.com/office/powerpoint/2010/main" val="2371239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678F1-4426-40FD-8EDF-CE1F7310A3D9}"/>
              </a:ext>
            </a:extLst>
          </p:cNvPr>
          <p:cNvSpPr>
            <a:spLocks noGrp="1"/>
          </p:cNvSpPr>
          <p:nvPr>
            <p:ph type="title"/>
          </p:nvPr>
        </p:nvSpPr>
        <p:spPr>
          <a:xfrm>
            <a:off x="1980699" y="2426355"/>
            <a:ext cx="8995912" cy="2005290"/>
          </a:xfrm>
        </p:spPr>
        <p:txBody>
          <a:bodyPr>
            <a:noAutofit/>
          </a:bodyPr>
          <a:lstStyle/>
          <a:p>
            <a:r>
              <a:rPr lang="en-US" sz="4400" dirty="0"/>
              <a:t>In order to advocate for a better future, we must first understand both our present and our past.</a:t>
            </a:r>
          </a:p>
        </p:txBody>
      </p:sp>
      <p:sp>
        <p:nvSpPr>
          <p:cNvPr id="4" name="Date Placeholder 3">
            <a:extLst>
              <a:ext uri="{FF2B5EF4-FFF2-40B4-BE49-F238E27FC236}">
                <a16:creationId xmlns:a16="http://schemas.microsoft.com/office/drawing/2014/main" id="{17AADDD1-EBCA-4D3F-A387-2E87B85F00E0}"/>
              </a:ext>
            </a:extLst>
          </p:cNvPr>
          <p:cNvSpPr>
            <a:spLocks noGrp="1"/>
          </p:cNvSpPr>
          <p:nvPr>
            <p:ph type="dt" sz="half" idx="10"/>
          </p:nvPr>
        </p:nvSpPr>
        <p:spPr/>
        <p:txBody>
          <a:bodyPr/>
          <a:lstStyle/>
          <a:p>
            <a:fld id="{65E85FE7-C932-442E-B097-0B08D22DF953}" type="datetime1">
              <a:rPr lang="en-US" smtClean="0"/>
              <a:t>3/16/2022</a:t>
            </a:fld>
            <a:endParaRPr lang="en-US" dirty="0"/>
          </a:p>
        </p:txBody>
      </p:sp>
      <p:sp>
        <p:nvSpPr>
          <p:cNvPr id="5" name="Footer Placeholder 4">
            <a:extLst>
              <a:ext uri="{FF2B5EF4-FFF2-40B4-BE49-F238E27FC236}">
                <a16:creationId xmlns:a16="http://schemas.microsoft.com/office/drawing/2014/main" id="{51CE5FFA-7082-4AE9-BA6E-37CB61317806}"/>
              </a:ext>
            </a:extLst>
          </p:cNvPr>
          <p:cNvSpPr>
            <a:spLocks noGrp="1"/>
          </p:cNvSpPr>
          <p:nvPr>
            <p:ph type="ftr" sz="quarter" idx="11"/>
          </p:nvPr>
        </p:nvSpPr>
        <p:spPr/>
        <p:txBody>
          <a:bodyPr/>
          <a:lstStyle/>
          <a:p>
            <a:r>
              <a:rPr lang="en-US"/>
              <a:t>PROGRAMS WITH PURPOSE</a:t>
            </a:r>
            <a:endParaRPr lang="en-US" dirty="0"/>
          </a:p>
        </p:txBody>
      </p:sp>
      <p:sp>
        <p:nvSpPr>
          <p:cNvPr id="6" name="Slide Number Placeholder 5">
            <a:extLst>
              <a:ext uri="{FF2B5EF4-FFF2-40B4-BE49-F238E27FC236}">
                <a16:creationId xmlns:a16="http://schemas.microsoft.com/office/drawing/2014/main" id="{6A427231-7046-4BB4-B0A5-0937B64EFAA4}"/>
              </a:ext>
            </a:extLst>
          </p:cNvPr>
          <p:cNvSpPr>
            <a:spLocks noGrp="1"/>
          </p:cNvSpPr>
          <p:nvPr>
            <p:ph type="sldNum" sz="quarter" idx="12"/>
          </p:nvPr>
        </p:nvSpPr>
        <p:spPr/>
        <p:txBody>
          <a:bodyPr/>
          <a:lstStyle/>
          <a:p>
            <a:fld id="{049C56BF-244C-4501-B176-C70A101A4A27}" type="slidenum">
              <a:rPr lang="en-US" smtClean="0"/>
              <a:t>4</a:t>
            </a:fld>
            <a:endParaRPr lang="en-US"/>
          </a:p>
        </p:txBody>
      </p:sp>
    </p:spTree>
    <p:extLst>
      <p:ext uri="{BB962C8B-B14F-4D97-AF65-F5344CB8AC3E}">
        <p14:creationId xmlns:p14="http://schemas.microsoft.com/office/powerpoint/2010/main" val="1707360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37198D-E96C-481F-8CFD-433C1D6EB8F6}"/>
              </a:ext>
            </a:extLst>
          </p:cNvPr>
          <p:cNvSpPr>
            <a:spLocks noGrp="1"/>
          </p:cNvSpPr>
          <p:nvPr>
            <p:ph type="title"/>
          </p:nvPr>
        </p:nvSpPr>
        <p:spPr>
          <a:xfrm>
            <a:off x="1952652" y="365125"/>
            <a:ext cx="9161649" cy="1325563"/>
          </a:xfrm>
        </p:spPr>
        <p:txBody>
          <a:bodyPr anchor="ctr">
            <a:normAutofit/>
          </a:bodyPr>
          <a:lstStyle/>
          <a:p>
            <a:r>
              <a:rPr lang="en-US" dirty="0"/>
              <a:t>The Present</a:t>
            </a:r>
          </a:p>
        </p:txBody>
      </p:sp>
      <p:pic>
        <p:nvPicPr>
          <p:cNvPr id="2050" name="Picture 2" descr="Graphic illustrating the statistic that 1 in every 6 American women has been the victim of an attempted or completed rape in her lifetime (14.8% completed, 2.8% attempted).">
            <a:extLst>
              <a:ext uri="{FF2B5EF4-FFF2-40B4-BE49-F238E27FC236}">
                <a16:creationId xmlns:a16="http://schemas.microsoft.com/office/drawing/2014/main" id="{1FAFBB6F-1712-44CC-96E8-589E28203FC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29465" y="1825625"/>
            <a:ext cx="6408028" cy="4357460"/>
          </a:xfrm>
          <a:prstGeom prst="rect">
            <a:avLst/>
          </a:prstGeom>
          <a:solidFill>
            <a:srgbClr val="FFFFFF"/>
          </a:solidFill>
        </p:spPr>
      </p:pic>
      <p:sp>
        <p:nvSpPr>
          <p:cNvPr id="4" name="Date Placeholder 3">
            <a:extLst>
              <a:ext uri="{FF2B5EF4-FFF2-40B4-BE49-F238E27FC236}">
                <a16:creationId xmlns:a16="http://schemas.microsoft.com/office/drawing/2014/main" id="{AF2A2FC6-69B7-47BE-A3A5-830415ABA4A3}"/>
              </a:ext>
            </a:extLst>
          </p:cNvPr>
          <p:cNvSpPr>
            <a:spLocks noGrp="1"/>
          </p:cNvSpPr>
          <p:nvPr>
            <p:ph type="dt" sz="half" idx="10"/>
          </p:nvPr>
        </p:nvSpPr>
        <p:spPr>
          <a:xfrm rot="16200000">
            <a:off x="-244270" y="2904421"/>
            <a:ext cx="1566681" cy="309791"/>
          </a:xfrm>
        </p:spPr>
        <p:txBody>
          <a:bodyPr anchor="ctr">
            <a:normAutofit/>
          </a:bodyPr>
          <a:lstStyle/>
          <a:p>
            <a:pPr>
              <a:spcAft>
                <a:spcPts val="600"/>
              </a:spcAft>
            </a:pPr>
            <a:fld id="{86F4E871-4B73-4194-863F-BB5D05EFD82A}" type="datetime1">
              <a:rPr lang="en-US" smtClean="0"/>
              <a:pPr>
                <a:spcAft>
                  <a:spcPts val="600"/>
                </a:spcAft>
              </a:pPr>
              <a:t>3/16/2022</a:t>
            </a:fld>
            <a:endParaRPr lang="en-US"/>
          </a:p>
        </p:txBody>
      </p:sp>
      <p:sp>
        <p:nvSpPr>
          <p:cNvPr id="5" name="Footer Placeholder 4">
            <a:extLst>
              <a:ext uri="{FF2B5EF4-FFF2-40B4-BE49-F238E27FC236}">
                <a16:creationId xmlns:a16="http://schemas.microsoft.com/office/drawing/2014/main" id="{00051D4A-B844-4109-9A9C-D8572833CB11}"/>
              </a:ext>
            </a:extLst>
          </p:cNvPr>
          <p:cNvSpPr>
            <a:spLocks noGrp="1"/>
          </p:cNvSpPr>
          <p:nvPr>
            <p:ph type="ftr" sz="quarter" idx="11"/>
          </p:nvPr>
        </p:nvSpPr>
        <p:spPr>
          <a:xfrm rot="16200000">
            <a:off x="-559986" y="4786590"/>
            <a:ext cx="2197658" cy="309790"/>
          </a:xfrm>
        </p:spPr>
        <p:txBody>
          <a:bodyPr anchor="ctr">
            <a:normAutofit/>
          </a:bodyPr>
          <a:lstStyle/>
          <a:p>
            <a:pPr>
              <a:spcAft>
                <a:spcPts val="600"/>
              </a:spcAft>
            </a:pPr>
            <a:r>
              <a:rPr lang="en-US"/>
              <a:t>PROGRAMS WITH PURPOSE</a:t>
            </a:r>
          </a:p>
        </p:txBody>
      </p:sp>
      <p:sp>
        <p:nvSpPr>
          <p:cNvPr id="6" name="Slide Number Placeholder 5">
            <a:extLst>
              <a:ext uri="{FF2B5EF4-FFF2-40B4-BE49-F238E27FC236}">
                <a16:creationId xmlns:a16="http://schemas.microsoft.com/office/drawing/2014/main" id="{B94A0120-33A8-4847-9F1A-2469F7A56A96}"/>
              </a:ext>
            </a:extLst>
          </p:cNvPr>
          <p:cNvSpPr>
            <a:spLocks noGrp="1"/>
          </p:cNvSpPr>
          <p:nvPr>
            <p:ph type="sldNum" sz="quarter" idx="12"/>
          </p:nvPr>
        </p:nvSpPr>
        <p:spPr>
          <a:xfrm>
            <a:off x="4227" y="6325857"/>
            <a:ext cx="976250" cy="432928"/>
          </a:xfrm>
        </p:spPr>
        <p:txBody>
          <a:bodyPr anchor="ctr">
            <a:normAutofit/>
          </a:bodyPr>
          <a:lstStyle/>
          <a:p>
            <a:pPr>
              <a:spcAft>
                <a:spcPts val="600"/>
              </a:spcAft>
            </a:pPr>
            <a:fld id="{049C56BF-244C-4501-B176-C70A101A4A27}" type="slidenum">
              <a:rPr lang="en-US" smtClean="0"/>
              <a:pPr>
                <a:spcAft>
                  <a:spcPts val="600"/>
                </a:spcAft>
              </a:pPr>
              <a:t>5</a:t>
            </a:fld>
            <a:endParaRPr lang="en-US"/>
          </a:p>
        </p:txBody>
      </p:sp>
    </p:spTree>
    <p:custDataLst>
      <p:tags r:id="rId1"/>
    </p:custDataLst>
    <p:extLst>
      <p:ext uri="{BB962C8B-B14F-4D97-AF65-F5344CB8AC3E}">
        <p14:creationId xmlns:p14="http://schemas.microsoft.com/office/powerpoint/2010/main" val="3008249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E5E67-023C-4B74-9EBF-6EE2E8D8C274}"/>
              </a:ext>
            </a:extLst>
          </p:cNvPr>
          <p:cNvSpPr>
            <a:spLocks noGrp="1"/>
          </p:cNvSpPr>
          <p:nvPr>
            <p:ph type="title"/>
          </p:nvPr>
        </p:nvSpPr>
        <p:spPr/>
        <p:txBody>
          <a:bodyPr>
            <a:normAutofit/>
          </a:bodyPr>
          <a:lstStyle/>
          <a:p>
            <a:r>
              <a:rPr lang="en-US" sz="3600" dirty="0"/>
              <a:t>Sexual assault is not just a women’s issue.</a:t>
            </a:r>
          </a:p>
        </p:txBody>
      </p:sp>
      <p:sp>
        <p:nvSpPr>
          <p:cNvPr id="3" name="Content Placeholder 2">
            <a:extLst>
              <a:ext uri="{FF2B5EF4-FFF2-40B4-BE49-F238E27FC236}">
                <a16:creationId xmlns:a16="http://schemas.microsoft.com/office/drawing/2014/main" id="{813F8661-AE24-44EA-BD9E-76F6A871193D}"/>
              </a:ext>
            </a:extLst>
          </p:cNvPr>
          <p:cNvSpPr>
            <a:spLocks noGrp="1"/>
          </p:cNvSpPr>
          <p:nvPr>
            <p:ph idx="1"/>
          </p:nvPr>
        </p:nvSpPr>
        <p:spPr/>
        <p:txBody>
          <a:bodyPr>
            <a:normAutofit/>
          </a:bodyPr>
          <a:lstStyle/>
          <a:p>
            <a:pPr marL="342900" marR="0" lvl="0" indent="-342900">
              <a:lnSpc>
                <a:spcPct val="115000"/>
              </a:lnSpc>
              <a:spcBef>
                <a:spcPts val="0"/>
              </a:spcBef>
              <a:spcAft>
                <a:spcPts val="800"/>
              </a:spcAft>
              <a:buFont typeface="Symbol" panose="05050102010706020507" pitchFamily="18" charset="2"/>
              <a:buChar char=""/>
            </a:pPr>
            <a:r>
              <a:rPr lang="en-US" sz="2400" dirty="0"/>
              <a:t>21% of TGQN (transgender, queer, nonconforming) college students have been sexually assaulted, compared to 18% of non-TGQN females and 4% of non-TGQN males.</a:t>
            </a:r>
          </a:p>
          <a:p>
            <a:pPr marL="342900" marR="0" lvl="0" indent="-342900">
              <a:lnSpc>
                <a:spcPct val="115000"/>
              </a:lnSpc>
              <a:spcBef>
                <a:spcPts val="0"/>
              </a:spcBef>
              <a:spcAft>
                <a:spcPts val="800"/>
              </a:spcAft>
              <a:buFont typeface="Symbol" panose="05050102010706020507" pitchFamily="18" charset="2"/>
              <a:buChar char=""/>
            </a:pPr>
            <a:r>
              <a:rPr lang="en-US" sz="2400" dirty="0"/>
              <a:t>1 out of every 10 rape victims is male.</a:t>
            </a:r>
          </a:p>
        </p:txBody>
      </p:sp>
      <p:sp>
        <p:nvSpPr>
          <p:cNvPr id="4" name="Date Placeholder 3">
            <a:extLst>
              <a:ext uri="{FF2B5EF4-FFF2-40B4-BE49-F238E27FC236}">
                <a16:creationId xmlns:a16="http://schemas.microsoft.com/office/drawing/2014/main" id="{47F1DDEE-7477-4227-AFAE-794DA7240EA3}"/>
              </a:ext>
            </a:extLst>
          </p:cNvPr>
          <p:cNvSpPr>
            <a:spLocks noGrp="1"/>
          </p:cNvSpPr>
          <p:nvPr>
            <p:ph type="dt" sz="half" idx="10"/>
          </p:nvPr>
        </p:nvSpPr>
        <p:spPr/>
        <p:txBody>
          <a:bodyPr/>
          <a:lstStyle/>
          <a:p>
            <a:fld id="{0F1EA032-79E1-46F7-8C54-AFE3535FCBBB}" type="datetime1">
              <a:rPr lang="en-US" smtClean="0"/>
              <a:t>3/16/2022</a:t>
            </a:fld>
            <a:endParaRPr lang="en-US"/>
          </a:p>
        </p:txBody>
      </p:sp>
      <p:sp>
        <p:nvSpPr>
          <p:cNvPr id="5" name="Footer Placeholder 4">
            <a:extLst>
              <a:ext uri="{FF2B5EF4-FFF2-40B4-BE49-F238E27FC236}">
                <a16:creationId xmlns:a16="http://schemas.microsoft.com/office/drawing/2014/main" id="{21A86F8B-01A2-432B-95CA-5A0848F33106}"/>
              </a:ext>
            </a:extLst>
          </p:cNvPr>
          <p:cNvSpPr>
            <a:spLocks noGrp="1"/>
          </p:cNvSpPr>
          <p:nvPr>
            <p:ph type="ftr" sz="quarter" idx="11"/>
          </p:nvPr>
        </p:nvSpPr>
        <p:spPr/>
        <p:txBody>
          <a:bodyPr/>
          <a:lstStyle/>
          <a:p>
            <a:r>
              <a:rPr lang="en-US"/>
              <a:t>PROGRAMS WITH PURPOSE</a:t>
            </a:r>
          </a:p>
        </p:txBody>
      </p:sp>
      <p:sp>
        <p:nvSpPr>
          <p:cNvPr id="6" name="Slide Number Placeholder 5">
            <a:extLst>
              <a:ext uri="{FF2B5EF4-FFF2-40B4-BE49-F238E27FC236}">
                <a16:creationId xmlns:a16="http://schemas.microsoft.com/office/drawing/2014/main" id="{71A97349-E440-49D1-AC1B-53F1A1D24791}"/>
              </a:ext>
            </a:extLst>
          </p:cNvPr>
          <p:cNvSpPr>
            <a:spLocks noGrp="1"/>
          </p:cNvSpPr>
          <p:nvPr>
            <p:ph type="sldNum" sz="quarter" idx="12"/>
          </p:nvPr>
        </p:nvSpPr>
        <p:spPr/>
        <p:txBody>
          <a:bodyPr/>
          <a:lstStyle/>
          <a:p>
            <a:fld id="{CFB91331-2029-45F1-A361-B9F814749C39}" type="slidenum">
              <a:rPr lang="en-US" smtClean="0"/>
              <a:t>6</a:t>
            </a:fld>
            <a:endParaRPr lang="en-US"/>
          </a:p>
        </p:txBody>
      </p:sp>
      <p:pic>
        <p:nvPicPr>
          <p:cNvPr id="1026" name="Picture 2" descr="Infographic reading &quot;Every 73 seconds an American is sexually assaulted.&quot; ">
            <a:extLst>
              <a:ext uri="{FF2B5EF4-FFF2-40B4-BE49-F238E27FC236}">
                <a16:creationId xmlns:a16="http://schemas.microsoft.com/office/drawing/2014/main" id="{3A165BCD-C2D0-4B96-AB68-DD2F3F595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893" y="3968870"/>
            <a:ext cx="7266214" cy="25734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1771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23AAF-0C53-4D1E-BBE2-7C4CB8203130}"/>
              </a:ext>
            </a:extLst>
          </p:cNvPr>
          <p:cNvSpPr>
            <a:spLocks noGrp="1"/>
          </p:cNvSpPr>
          <p:nvPr>
            <p:ph type="title"/>
          </p:nvPr>
        </p:nvSpPr>
        <p:spPr/>
        <p:txBody>
          <a:bodyPr/>
          <a:lstStyle/>
          <a:p>
            <a:r>
              <a:rPr lang="en-US" dirty="0"/>
              <a:t>The Past</a:t>
            </a:r>
          </a:p>
        </p:txBody>
      </p:sp>
      <p:sp>
        <p:nvSpPr>
          <p:cNvPr id="3" name="Text Placeholder 2">
            <a:extLst>
              <a:ext uri="{FF2B5EF4-FFF2-40B4-BE49-F238E27FC236}">
                <a16:creationId xmlns:a16="http://schemas.microsoft.com/office/drawing/2014/main" id="{E9329A08-2C5C-4586-865C-B4DCB3ECBDE4}"/>
              </a:ext>
            </a:extLst>
          </p:cNvPr>
          <p:cNvSpPr>
            <a:spLocks noGrp="1"/>
          </p:cNvSpPr>
          <p:nvPr>
            <p:ph type="body" idx="1"/>
          </p:nvPr>
        </p:nvSpPr>
        <p:spPr/>
        <p:txBody>
          <a:bodyPr/>
          <a:lstStyle/>
          <a:p>
            <a:r>
              <a:rPr lang="en-US" dirty="0"/>
              <a:t>ORIGINS OF SEXUAL ASSAULT PREVENTION AND ADVOCACY IN AMERICAN HISTORY</a:t>
            </a:r>
          </a:p>
        </p:txBody>
      </p:sp>
      <p:sp>
        <p:nvSpPr>
          <p:cNvPr id="4" name="Date Placeholder 3">
            <a:extLst>
              <a:ext uri="{FF2B5EF4-FFF2-40B4-BE49-F238E27FC236}">
                <a16:creationId xmlns:a16="http://schemas.microsoft.com/office/drawing/2014/main" id="{DD4560B8-6075-4346-9BE5-F39678C6A8D9}"/>
              </a:ext>
            </a:extLst>
          </p:cNvPr>
          <p:cNvSpPr>
            <a:spLocks noGrp="1"/>
          </p:cNvSpPr>
          <p:nvPr>
            <p:ph type="dt" sz="half" idx="10"/>
          </p:nvPr>
        </p:nvSpPr>
        <p:spPr/>
        <p:txBody>
          <a:bodyPr/>
          <a:lstStyle/>
          <a:p>
            <a:fld id="{65E85FE7-C932-442E-B097-0B08D22DF953}" type="datetime1">
              <a:rPr lang="en-US" smtClean="0"/>
              <a:t>3/16/2022</a:t>
            </a:fld>
            <a:endParaRPr lang="en-US" dirty="0"/>
          </a:p>
        </p:txBody>
      </p:sp>
      <p:sp>
        <p:nvSpPr>
          <p:cNvPr id="5" name="Footer Placeholder 4">
            <a:extLst>
              <a:ext uri="{FF2B5EF4-FFF2-40B4-BE49-F238E27FC236}">
                <a16:creationId xmlns:a16="http://schemas.microsoft.com/office/drawing/2014/main" id="{41DEA84A-72D2-488E-9F59-ABB7D35BE857}"/>
              </a:ext>
            </a:extLst>
          </p:cNvPr>
          <p:cNvSpPr>
            <a:spLocks noGrp="1"/>
          </p:cNvSpPr>
          <p:nvPr>
            <p:ph type="ftr" sz="quarter" idx="11"/>
          </p:nvPr>
        </p:nvSpPr>
        <p:spPr/>
        <p:txBody>
          <a:bodyPr/>
          <a:lstStyle/>
          <a:p>
            <a:r>
              <a:rPr lang="en-US"/>
              <a:t>PROGRAMS WITH PURPOSE</a:t>
            </a:r>
            <a:endParaRPr lang="en-US" dirty="0"/>
          </a:p>
        </p:txBody>
      </p:sp>
      <p:sp>
        <p:nvSpPr>
          <p:cNvPr id="6" name="Slide Number Placeholder 5">
            <a:extLst>
              <a:ext uri="{FF2B5EF4-FFF2-40B4-BE49-F238E27FC236}">
                <a16:creationId xmlns:a16="http://schemas.microsoft.com/office/drawing/2014/main" id="{7B1508F4-4EA5-405B-B07E-BA49CB9578A9}"/>
              </a:ext>
            </a:extLst>
          </p:cNvPr>
          <p:cNvSpPr>
            <a:spLocks noGrp="1"/>
          </p:cNvSpPr>
          <p:nvPr>
            <p:ph type="sldNum" sz="quarter" idx="12"/>
          </p:nvPr>
        </p:nvSpPr>
        <p:spPr/>
        <p:txBody>
          <a:bodyPr/>
          <a:lstStyle/>
          <a:p>
            <a:fld id="{049C56BF-244C-4501-B176-C70A101A4A27}" type="slidenum">
              <a:rPr lang="en-US" smtClean="0"/>
              <a:t>7</a:t>
            </a:fld>
            <a:endParaRPr lang="en-US"/>
          </a:p>
        </p:txBody>
      </p:sp>
    </p:spTree>
    <p:extLst>
      <p:ext uri="{BB962C8B-B14F-4D97-AF65-F5344CB8AC3E}">
        <p14:creationId xmlns:p14="http://schemas.microsoft.com/office/powerpoint/2010/main" val="2619683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5AAD0-F46A-4D77-B6DC-2EE7DABECCB5}"/>
              </a:ext>
            </a:extLst>
          </p:cNvPr>
          <p:cNvSpPr>
            <a:spLocks noGrp="1"/>
          </p:cNvSpPr>
          <p:nvPr>
            <p:ph type="title"/>
          </p:nvPr>
        </p:nvSpPr>
        <p:spPr/>
        <p:txBody>
          <a:bodyPr/>
          <a:lstStyle/>
          <a:p>
            <a:r>
              <a:rPr lang="en-US" dirty="0"/>
              <a:t>Did you know?</a:t>
            </a:r>
          </a:p>
        </p:txBody>
      </p:sp>
      <p:sp>
        <p:nvSpPr>
          <p:cNvPr id="3" name="Text Placeholder 2">
            <a:extLst>
              <a:ext uri="{FF2B5EF4-FFF2-40B4-BE49-F238E27FC236}">
                <a16:creationId xmlns:a16="http://schemas.microsoft.com/office/drawing/2014/main" id="{5995A04E-6086-4E64-8400-8B7F6B76F11C}"/>
              </a:ext>
            </a:extLst>
          </p:cNvPr>
          <p:cNvSpPr>
            <a:spLocks noGrp="1"/>
          </p:cNvSpPr>
          <p:nvPr>
            <p:ph type="body" idx="1"/>
          </p:nvPr>
        </p:nvSpPr>
        <p:spPr/>
        <p:txBody>
          <a:bodyPr/>
          <a:lstStyle/>
          <a:p>
            <a:r>
              <a:rPr lang="en-US" dirty="0"/>
              <a:t>ROSA PARKS GOT HER START IN ACTIVISM ORGANIZING AGAINST SEXUAL VIOLENCE IN 1944, WELL BEFORE HER FAMOUS BUS BOYCOTT IN 1955.</a:t>
            </a:r>
          </a:p>
        </p:txBody>
      </p:sp>
      <p:sp>
        <p:nvSpPr>
          <p:cNvPr id="4" name="Date Placeholder 3">
            <a:extLst>
              <a:ext uri="{FF2B5EF4-FFF2-40B4-BE49-F238E27FC236}">
                <a16:creationId xmlns:a16="http://schemas.microsoft.com/office/drawing/2014/main" id="{53555436-0214-4FD2-BB36-301648A94A8E}"/>
              </a:ext>
            </a:extLst>
          </p:cNvPr>
          <p:cNvSpPr>
            <a:spLocks noGrp="1"/>
          </p:cNvSpPr>
          <p:nvPr>
            <p:ph type="dt" sz="half" idx="10"/>
          </p:nvPr>
        </p:nvSpPr>
        <p:spPr/>
        <p:txBody>
          <a:bodyPr/>
          <a:lstStyle/>
          <a:p>
            <a:fld id="{65E85FE7-C932-442E-B097-0B08D22DF953}" type="datetime1">
              <a:rPr lang="en-US" smtClean="0"/>
              <a:t>3/16/2022</a:t>
            </a:fld>
            <a:endParaRPr lang="en-US" dirty="0"/>
          </a:p>
        </p:txBody>
      </p:sp>
      <p:sp>
        <p:nvSpPr>
          <p:cNvPr id="5" name="Footer Placeholder 4">
            <a:extLst>
              <a:ext uri="{FF2B5EF4-FFF2-40B4-BE49-F238E27FC236}">
                <a16:creationId xmlns:a16="http://schemas.microsoft.com/office/drawing/2014/main" id="{596A6B1D-DFEA-4758-930C-A0058EA743F6}"/>
              </a:ext>
            </a:extLst>
          </p:cNvPr>
          <p:cNvSpPr>
            <a:spLocks noGrp="1"/>
          </p:cNvSpPr>
          <p:nvPr>
            <p:ph type="ftr" sz="quarter" idx="11"/>
          </p:nvPr>
        </p:nvSpPr>
        <p:spPr/>
        <p:txBody>
          <a:bodyPr/>
          <a:lstStyle/>
          <a:p>
            <a:r>
              <a:rPr lang="en-US"/>
              <a:t>PROGRAMS WITH PURPOSE</a:t>
            </a:r>
            <a:endParaRPr lang="en-US" dirty="0"/>
          </a:p>
        </p:txBody>
      </p:sp>
      <p:sp>
        <p:nvSpPr>
          <p:cNvPr id="6" name="Slide Number Placeholder 5">
            <a:extLst>
              <a:ext uri="{FF2B5EF4-FFF2-40B4-BE49-F238E27FC236}">
                <a16:creationId xmlns:a16="http://schemas.microsoft.com/office/drawing/2014/main" id="{5868B0CA-26EF-43D9-B0EF-8C5691B36E2A}"/>
              </a:ext>
            </a:extLst>
          </p:cNvPr>
          <p:cNvSpPr>
            <a:spLocks noGrp="1"/>
          </p:cNvSpPr>
          <p:nvPr>
            <p:ph type="sldNum" sz="quarter" idx="12"/>
          </p:nvPr>
        </p:nvSpPr>
        <p:spPr/>
        <p:txBody>
          <a:bodyPr/>
          <a:lstStyle/>
          <a:p>
            <a:fld id="{049C56BF-244C-4501-B176-C70A101A4A27}" type="slidenum">
              <a:rPr lang="en-US" smtClean="0"/>
              <a:t>8</a:t>
            </a:fld>
            <a:endParaRPr lang="en-US"/>
          </a:p>
        </p:txBody>
      </p:sp>
    </p:spTree>
    <p:extLst>
      <p:ext uri="{BB962C8B-B14F-4D97-AF65-F5344CB8AC3E}">
        <p14:creationId xmlns:p14="http://schemas.microsoft.com/office/powerpoint/2010/main" val="1599544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941B-12ED-4450-A63E-9A3B6F84F03C}"/>
              </a:ext>
            </a:extLst>
          </p:cNvPr>
          <p:cNvSpPr>
            <a:spLocks noGrp="1"/>
          </p:cNvSpPr>
          <p:nvPr>
            <p:ph type="title"/>
          </p:nvPr>
        </p:nvSpPr>
        <p:spPr/>
        <p:txBody>
          <a:bodyPr>
            <a:normAutofit fontScale="90000"/>
          </a:bodyPr>
          <a:lstStyle/>
          <a:p>
            <a:r>
              <a:rPr lang="en-US" dirty="0"/>
              <a:t>When did the Violence Against Women Act first become law?</a:t>
            </a:r>
          </a:p>
        </p:txBody>
      </p:sp>
      <p:sp>
        <p:nvSpPr>
          <p:cNvPr id="3" name="Content Placeholder 2">
            <a:extLst>
              <a:ext uri="{FF2B5EF4-FFF2-40B4-BE49-F238E27FC236}">
                <a16:creationId xmlns:a16="http://schemas.microsoft.com/office/drawing/2014/main" id="{2608EC55-3D59-4ED5-9D35-F419D9840589}"/>
              </a:ext>
            </a:extLst>
          </p:cNvPr>
          <p:cNvSpPr>
            <a:spLocks noGrp="1"/>
          </p:cNvSpPr>
          <p:nvPr>
            <p:ph idx="1"/>
          </p:nvPr>
        </p:nvSpPr>
        <p:spPr/>
        <p:txBody>
          <a:bodyPr/>
          <a:lstStyle/>
          <a:p>
            <a:pPr marL="514350" indent="-514350">
              <a:buFont typeface="+mj-lt"/>
              <a:buAutoNum type="alphaUcPeriod"/>
            </a:pPr>
            <a:r>
              <a:rPr lang="en-US" dirty="0"/>
              <a:t>1978</a:t>
            </a:r>
          </a:p>
          <a:p>
            <a:pPr marL="514350" indent="-514350">
              <a:buFont typeface="+mj-lt"/>
              <a:buAutoNum type="alphaUcPeriod"/>
            </a:pPr>
            <a:r>
              <a:rPr lang="en-US" dirty="0"/>
              <a:t>1991</a:t>
            </a:r>
          </a:p>
          <a:p>
            <a:pPr marL="514350" indent="-514350">
              <a:buFont typeface="+mj-lt"/>
              <a:buAutoNum type="alphaUcPeriod"/>
            </a:pPr>
            <a:r>
              <a:rPr lang="en-US" dirty="0"/>
              <a:t>1994</a:t>
            </a:r>
          </a:p>
          <a:p>
            <a:pPr marL="514350" indent="-514350">
              <a:buFont typeface="+mj-lt"/>
              <a:buAutoNum type="alphaUcPeriod"/>
            </a:pPr>
            <a:r>
              <a:rPr lang="en-US" dirty="0"/>
              <a:t>2001</a:t>
            </a:r>
          </a:p>
        </p:txBody>
      </p:sp>
      <p:sp>
        <p:nvSpPr>
          <p:cNvPr id="4" name="Date Placeholder 3">
            <a:extLst>
              <a:ext uri="{FF2B5EF4-FFF2-40B4-BE49-F238E27FC236}">
                <a16:creationId xmlns:a16="http://schemas.microsoft.com/office/drawing/2014/main" id="{D836FBA8-F0C2-48FC-AE12-D188654A659F}"/>
              </a:ext>
            </a:extLst>
          </p:cNvPr>
          <p:cNvSpPr>
            <a:spLocks noGrp="1"/>
          </p:cNvSpPr>
          <p:nvPr>
            <p:ph type="dt" sz="half" idx="10"/>
          </p:nvPr>
        </p:nvSpPr>
        <p:spPr/>
        <p:txBody>
          <a:bodyPr/>
          <a:lstStyle/>
          <a:p>
            <a:fld id="{0F1EA032-79E1-46F7-8C54-AFE3535FCBBB}" type="datetime1">
              <a:rPr lang="en-US" smtClean="0"/>
              <a:t>3/16/2022</a:t>
            </a:fld>
            <a:endParaRPr lang="en-US" dirty="0"/>
          </a:p>
        </p:txBody>
      </p:sp>
      <p:sp>
        <p:nvSpPr>
          <p:cNvPr id="5" name="Footer Placeholder 4">
            <a:extLst>
              <a:ext uri="{FF2B5EF4-FFF2-40B4-BE49-F238E27FC236}">
                <a16:creationId xmlns:a16="http://schemas.microsoft.com/office/drawing/2014/main" id="{04711760-87C5-48CC-A2D2-BA50F52119D9}"/>
              </a:ext>
            </a:extLst>
          </p:cNvPr>
          <p:cNvSpPr>
            <a:spLocks noGrp="1"/>
          </p:cNvSpPr>
          <p:nvPr>
            <p:ph type="ftr" sz="quarter" idx="11"/>
          </p:nvPr>
        </p:nvSpPr>
        <p:spPr/>
        <p:txBody>
          <a:bodyPr/>
          <a:lstStyle/>
          <a:p>
            <a:r>
              <a:rPr lang="en-US"/>
              <a:t>PROGRAMS WITH PURPOSE</a:t>
            </a:r>
          </a:p>
        </p:txBody>
      </p:sp>
      <p:sp>
        <p:nvSpPr>
          <p:cNvPr id="6" name="Slide Number Placeholder 5">
            <a:extLst>
              <a:ext uri="{FF2B5EF4-FFF2-40B4-BE49-F238E27FC236}">
                <a16:creationId xmlns:a16="http://schemas.microsoft.com/office/drawing/2014/main" id="{E7F9B228-1929-44AE-8630-D57C08A9BF80}"/>
              </a:ext>
            </a:extLst>
          </p:cNvPr>
          <p:cNvSpPr>
            <a:spLocks noGrp="1"/>
          </p:cNvSpPr>
          <p:nvPr>
            <p:ph type="sldNum" sz="quarter" idx="12"/>
          </p:nvPr>
        </p:nvSpPr>
        <p:spPr/>
        <p:txBody>
          <a:bodyPr/>
          <a:lstStyle/>
          <a:p>
            <a:fld id="{CFB91331-2029-45F1-A361-B9F814749C39}" type="slidenum">
              <a:rPr lang="en-US" smtClean="0"/>
              <a:t>9</a:t>
            </a:fld>
            <a:endParaRPr lang="en-US"/>
          </a:p>
        </p:txBody>
      </p:sp>
      <p:sp>
        <p:nvSpPr>
          <p:cNvPr id="7" name="Star: 5 Points 6">
            <a:extLst>
              <a:ext uri="{FF2B5EF4-FFF2-40B4-BE49-F238E27FC236}">
                <a16:creationId xmlns:a16="http://schemas.microsoft.com/office/drawing/2014/main" id="{C9627CA2-2B79-4AD6-AE82-57CCA6760D13}"/>
              </a:ext>
            </a:extLst>
          </p:cNvPr>
          <p:cNvSpPr/>
          <p:nvPr/>
        </p:nvSpPr>
        <p:spPr>
          <a:xfrm>
            <a:off x="1501390" y="2870795"/>
            <a:ext cx="451262" cy="377042"/>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A80711A2-E84F-4253-A549-59D43EF20A02}"/>
              </a:ext>
            </a:extLst>
          </p:cNvPr>
          <p:cNvSpPr/>
          <p:nvPr/>
        </p:nvSpPr>
        <p:spPr>
          <a:xfrm>
            <a:off x="3435088" y="2870795"/>
            <a:ext cx="451262" cy="377042"/>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050" name="Picture 2" descr="Congress Must Reauthorize, Expand, and Improve VAWA in 2019 - Center for  American Progress">
            <a:extLst>
              <a:ext uri="{FF2B5EF4-FFF2-40B4-BE49-F238E27FC236}">
                <a16:creationId xmlns:a16="http://schemas.microsoft.com/office/drawing/2014/main" id="{08318959-9102-4903-A36D-1D6EB2959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1706" y="2597911"/>
            <a:ext cx="5372595" cy="358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10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ALPHA CHI OMEGA 2020 BRAND REFOCUS - THREE STRINGS" val="jEdB2rQ3"/>
  <p:tag name="ARTICULATE_DESIGN_ID_3STRINGS ON RED_MARSHMALLOW" val="oz2ZabWP"/>
  <p:tag name="ARTICULATE_SLIDE_THUMBNAIL_REFRESH" val="1"/>
  <p:tag name="ARTICULATE_PROJECT_OPEN" val="0"/>
  <p:tag name="ARTICULATE_SLIDE_COUNT" val="1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lpha Chi Omega 2020 Brand Refocus - Three String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lpha Chi Omega Alternative Brand Font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pha Chi Omega 2020 Brand Refocus - Three Strings" id="{F30C16E7-C67B-479F-A7DA-2C837814BCC0}" vid="{5A1325D9-6708-4826-AA60-7B85D2009F7A}"/>
    </a:ext>
  </a:extLst>
</a:theme>
</file>

<file path=ppt/theme/theme2.xml><?xml version="1.0" encoding="utf-8"?>
<a:theme xmlns:a="http://schemas.openxmlformats.org/drawingml/2006/main" name="3strings on red_marshmallo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_Fraternity_3strings_widescreen.potx" id="{982E02E3-EED7-4333-8778-F861E9BB7E04}" vid="{F80231FC-521C-4871-A213-C3F55C18C6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D611CFF3BF89479F584968E097C607" ma:contentTypeVersion="13" ma:contentTypeDescription="Create a new document." ma:contentTypeScope="" ma:versionID="58d46307e293e88ac684df21be55bbd9">
  <xsd:schema xmlns:xsd="http://www.w3.org/2001/XMLSchema" xmlns:xs="http://www.w3.org/2001/XMLSchema" xmlns:p="http://schemas.microsoft.com/office/2006/metadata/properties" xmlns:ns2="5080b48f-5b91-41a0-a2e5-748d36cc0097" xmlns:ns3="2530d2b0-b5f6-4226-8969-21813183b29e" targetNamespace="http://schemas.microsoft.com/office/2006/metadata/properties" ma:root="true" ma:fieldsID="8e8dc3e0466923ac367654d6d590bec9" ns2:_="" ns3:_="">
    <xsd:import namespace="5080b48f-5b91-41a0-a2e5-748d36cc0097"/>
    <xsd:import namespace="2530d2b0-b5f6-4226-8969-21813183b2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80b48f-5b91-41a0-a2e5-748d36cc00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description="" ma:indexed="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descrip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30d2b0-b5f6-4226-8969-21813183b29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MediaServiceOCR xmlns="5080b48f-5b91-41a0-a2e5-748d36cc0097" xsi:nil="true"/>
    <MediaServiceKeyPoints xmlns="5080b48f-5b91-41a0-a2e5-748d36cc0097" xsi:nil="true"/>
    <MediaServiceLocation xmlns="5080b48f-5b91-41a0-a2e5-748d36cc0097" xsi:nil="true"/>
    <MediaServiceAutoTags xmlns="5080b48f-5b91-41a0-a2e5-748d36cc0097" xsi:nil="true"/>
    <SharedWithUsers xmlns="2530d2b0-b5f6-4226-8969-21813183b29e">
      <UserInfo>
        <DisplayName>Allison Summers</DisplayName>
        <AccountId>38</AccountId>
        <AccountType/>
      </UserInfo>
      <UserInfo>
        <DisplayName>Lauren Filippini</DisplayName>
        <AccountId>32</AccountId>
        <AccountType/>
      </UserInfo>
    </SharedWithUsers>
  </documentManagement>
</p:properties>
</file>

<file path=customXml/itemProps1.xml><?xml version="1.0" encoding="utf-8"?>
<ds:datastoreItem xmlns:ds="http://schemas.openxmlformats.org/officeDocument/2006/customXml" ds:itemID="{A5618F03-0855-4429-8DCD-E5E742327673}">
  <ds:schemaRefs>
    <ds:schemaRef ds:uri="http://schemas.microsoft.com/sharepoint/v3/contenttype/forms"/>
  </ds:schemaRefs>
</ds:datastoreItem>
</file>

<file path=customXml/itemProps2.xml><?xml version="1.0" encoding="utf-8"?>
<ds:datastoreItem xmlns:ds="http://schemas.openxmlformats.org/officeDocument/2006/customXml" ds:itemID="{55135208-BF19-4901-8ADC-39738A1F07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80b48f-5b91-41a0-a2e5-748d36cc0097"/>
    <ds:schemaRef ds:uri="2530d2b0-b5f6-4226-8969-21813183b2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E8C0B0-2FFF-4724-9CEF-21502BC0C5B9}">
  <ds:schemaRefs>
    <ds:schemaRef ds:uri="http://schemas.microsoft.com/office/2006/metadata/properties"/>
    <ds:schemaRef ds:uri="5080b48f-5b91-41a0-a2e5-748d36cc0097"/>
    <ds:schemaRef ds:uri="2530d2b0-b5f6-4226-8969-21813183b29e"/>
  </ds:schemaRefs>
</ds:datastoreItem>
</file>

<file path=docProps/app.xml><?xml version="1.0" encoding="utf-8"?>
<Properties xmlns="http://schemas.openxmlformats.org/officeDocument/2006/extended-properties" xmlns:vt="http://schemas.openxmlformats.org/officeDocument/2006/docPropsVTypes">
  <Template>Alpha Chi Omega 2020 Brand Refocus - Three Strings</Template>
  <TotalTime>1986</TotalTime>
  <Words>434</Words>
  <Application>Microsoft Office PowerPoint</Application>
  <PresentationFormat>Widescreen</PresentationFormat>
  <Paragraphs>78</Paragraphs>
  <Slides>13</Slides>
  <Notes>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Alpha Chi Omega 2020 Brand Refocus - Three Strings</vt:lpstr>
      <vt:lpstr>3strings on red_marshmallow</vt:lpstr>
      <vt:lpstr>The History of Sexual Assault Awareness Month</vt:lpstr>
      <vt:lpstr>Trigger Warning</vt:lpstr>
      <vt:lpstr>Resources</vt:lpstr>
      <vt:lpstr>In order to advocate for a better future, we must first understand both our present and our past.</vt:lpstr>
      <vt:lpstr>The Present</vt:lpstr>
      <vt:lpstr>Sexual assault is not just a women’s issue.</vt:lpstr>
      <vt:lpstr>The Past</vt:lpstr>
      <vt:lpstr>Did you know?</vt:lpstr>
      <vt:lpstr>When did the Violence Against Women Act first become law?</vt:lpstr>
      <vt:lpstr>Alpha Chi Omega and DVA</vt:lpstr>
      <vt:lpstr>The Creation of SAAM</vt:lpstr>
      <vt:lpstr>What will you do?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Violence and Oppression</dc:title>
  <dc:creator>Allison Summers</dc:creator>
  <cp:lastModifiedBy>Lauren Filippini</cp:lastModifiedBy>
  <cp:revision>26</cp:revision>
  <dcterms:created xsi:type="dcterms:W3CDTF">2020-07-23T15:28:21Z</dcterms:created>
  <dcterms:modified xsi:type="dcterms:W3CDTF">2022-03-16T19:04:10Z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C5238C76-4B65-4175-990A-9AC215EC38FE</vt:lpwstr>
  </property>
  <property fmtid="{D5CDD505-2E9C-101B-9397-08002B2CF9AE}" pid="3" name="ArticulatePath">
    <vt:lpwstr>Domestic Violence and Oppression</vt:lpwstr>
  </property>
  <property fmtid="{D5CDD505-2E9C-101B-9397-08002B2CF9AE}" pid="4" name="FileLeafRef">
    <vt:lpwstr>Domestic Violence and Oppression_OLD.pptx</vt:lpwstr>
  </property>
  <property fmtid="{D5CDD505-2E9C-101B-9397-08002B2CF9AE}" pid="5" name="ContentTypeId">
    <vt:lpwstr>0x0101005CD611CFF3BF89479F584968E097C607</vt:lpwstr>
  </property>
</Properties>
</file>